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9" r:id="rId1"/>
  </p:sldMasterIdLst>
  <p:notesMasterIdLst>
    <p:notesMasterId r:id="rId14"/>
  </p:notesMasterIdLst>
  <p:sldIdLst>
    <p:sldId id="256" r:id="rId2"/>
    <p:sldId id="265" r:id="rId3"/>
    <p:sldId id="273" r:id="rId4"/>
    <p:sldId id="266" r:id="rId5"/>
    <p:sldId id="267" r:id="rId6"/>
    <p:sldId id="268" r:id="rId7"/>
    <p:sldId id="269" r:id="rId8"/>
    <p:sldId id="274" r:id="rId9"/>
    <p:sldId id="275" r:id="rId10"/>
    <p:sldId id="270" r:id="rId11"/>
    <p:sldId id="271" r:id="rId12"/>
    <p:sldId id="272" r:id="rId13"/>
  </p:sldIdLst>
  <p:sldSz cx="9144000" cy="6858000" type="screen4x3"/>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987" autoAdjust="0"/>
  </p:normalViewPr>
  <p:slideViewPr>
    <p:cSldViewPr snapToGrid="0">
      <p:cViewPr>
        <p:scale>
          <a:sx n="60" d="100"/>
          <a:sy n="60" d="100"/>
        </p:scale>
        <p:origin x="-1456" y="-18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72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dirty="0"/>
          </a:p>
        </p:txBody>
      </p:sp>
      <p:sp>
        <p:nvSpPr>
          <p:cNvPr id="4" name="Google Shape;4;n"/>
          <p:cNvSpPr txBox="1">
            <a:spLocks noGrp="1"/>
          </p:cNvSpPr>
          <p:nvPr>
            <p:ph type="dt" idx="10"/>
          </p:nvPr>
        </p:nvSpPr>
        <p:spPr>
          <a:xfrm>
            <a:off x="3884613" y="0"/>
            <a:ext cx="2971800" cy="457200"/>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dirty="0"/>
          </a:p>
        </p:txBody>
      </p:sp>
      <p:sp>
        <p:nvSpPr>
          <p:cNvPr id="5" name="Google Shape;5;n"/>
          <p:cNvSpPr>
            <a:spLocks noGrp="1" noRot="1" noChangeAspect="1"/>
          </p:cNvSpPr>
          <p:nvPr>
            <p:ph type="sldImg" idx="3"/>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7200"/>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dirty="0"/>
          </a:p>
        </p:txBody>
      </p:sp>
      <p:sp>
        <p:nvSpPr>
          <p:cNvPr id="8" name="Google Shape;8;n"/>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481907786"/>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p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6" name="Google Shape;86;p1: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dirty="0" smtClean="0">
                <a:latin typeface="Times New Roman" panose="02020603050405020304" pitchFamily="18" charset="0"/>
                <a:cs typeface="Times New Roman" panose="02020603050405020304" pitchFamily="18" charset="0"/>
              </a:rPr>
              <a:t>Introduce yourself and the topic. Welcome the audience to the presentation.</a:t>
            </a:r>
            <a:endParaRPr dirty="0">
              <a:latin typeface="Times New Roman" panose="02020603050405020304" pitchFamily="18" charset="0"/>
              <a:cs typeface="Times New Roman" panose="02020603050405020304" pitchFamily="18" charset="0"/>
            </a:endParaRPr>
          </a:p>
        </p:txBody>
      </p:sp>
      <p:sp>
        <p:nvSpPr>
          <p:cNvPr id="87" name="Google Shape;87;p1: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a:t>
            </a:fld>
            <a:endParaRPr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latin typeface="Times New Roman" panose="02020603050405020304" pitchFamily="18" charset="0"/>
                <a:cs typeface="Times New Roman" panose="02020603050405020304" pitchFamily="18" charset="0"/>
              </a:rPr>
              <a:t>The</a:t>
            </a:r>
            <a:r>
              <a:rPr lang="en-US" baseline="0" dirty="0" smtClean="0">
                <a:latin typeface="Times New Roman" panose="02020603050405020304" pitchFamily="18" charset="0"/>
                <a:cs typeface="Times New Roman" panose="02020603050405020304" pitchFamily="18" charset="0"/>
              </a:rPr>
              <a:t> scientific method involves careful observation, applying skepticism about what is observed; formulating hypotheses through induction, based on the observations made; experimental and measurement-based testing of deductions drawn from the hypothesis; and refinement that refers to the elimination of the hypothesis based on findings on experimentation (Newton, 1999).</a:t>
            </a:r>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2</a:t>
            </a:fld>
            <a:endParaRPr lang="en-US" sz="1200" b="0" i="0" u="none" strike="noStrike" cap="none"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45538692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latin typeface="Times New Roman" panose="02020603050405020304" pitchFamily="18" charset="0"/>
                <a:cs typeface="Times New Roman" panose="02020603050405020304" pitchFamily="18" charset="0"/>
              </a:rPr>
              <a:t>The scientific</a:t>
            </a:r>
            <a:r>
              <a:rPr lang="en-US" baseline="0" dirty="0" smtClean="0">
                <a:latin typeface="Times New Roman" panose="02020603050405020304" pitchFamily="18" charset="0"/>
                <a:cs typeface="Times New Roman" panose="02020603050405020304" pitchFamily="18" charset="0"/>
              </a:rPr>
              <a:t> method is made up of these seven key steps. The process often begins with a single observation that forms the question that needs to be answered or the topic for research and experimentation. The second step involves looking through the available literature to learn more about the topic and be in a position to identify the possible relationships between the variables of interests. With this background information, it would be possible to come up with a hypothesis, basically a statement that predicts the outcome of the problem. The hypothesis forms the basis of the experiment that you will carry out to test if your hypothesis is acceptable or not. You will need to design your experiment to ensure that it correctly tests the hypothesis, collect appropriate and relevant data, examine the data, and compare the hypothesis to the results obtained through the experiment. Do you accept or reject the hypothesis? Why or why not? (Voit, 2019).</a:t>
            </a:r>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idx="10"/>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3</a:t>
            </a:fld>
            <a:endParaRPr lang="en-US" sz="1200" b="0" i="0" u="none" strike="noStrike" cap="none"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79839134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dirty="0" smtClean="0">
                <a:latin typeface="Times New Roman" panose="02020603050405020304" pitchFamily="18" charset="0"/>
                <a:cs typeface="Times New Roman" panose="02020603050405020304" pitchFamily="18" charset="0"/>
              </a:rPr>
              <a:t>Buddy</a:t>
            </a:r>
            <a:r>
              <a:rPr lang="en-US" baseline="0" dirty="0" smtClean="0">
                <a:latin typeface="Times New Roman" panose="02020603050405020304" pitchFamily="18" charset="0"/>
                <a:cs typeface="Times New Roman" panose="02020603050405020304" pitchFamily="18" charset="0"/>
              </a:rPr>
              <a:t> is a friend’s dog that I am supposed to watch over as the friend travels to Antarctica. On the trip to the airport, I get caught up with the amazing adventure awaiting her that I forget to ask question about Buddy’s care. At the airport, the friend accidentally picks the dog’s bag and I cannot access her house nor contact her. Being a new dog, there is also no one else to contact about the dog’s normal routine. I decide to visit a local pet store and ask the salesperson to help pick out food supplies to take care of Buddy for the next few weeks. I am sent home with a bag of salmon and potato dry dog food, a few toys, and a dog bed. I get home, put some food in a plastic bowl that had been used to store oranges and lemons, offer it to Buddy, but he refuses to eat his dinner. </a:t>
            </a:r>
            <a:endParaRPr lang="en-US" dirty="0">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4</a:t>
            </a:fld>
            <a:endParaRPr lang="en-US" sz="1200" b="0" i="0" u="none" strike="noStrike" cap="none"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69669358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latin typeface="Times New Roman" panose="02020603050405020304" pitchFamily="18" charset="0"/>
                <a:cs typeface="Times New Roman" panose="02020603050405020304" pitchFamily="18" charset="0"/>
              </a:rPr>
              <a:t>Active research into</a:t>
            </a:r>
            <a:r>
              <a:rPr lang="en-US" baseline="0" dirty="0" smtClean="0">
                <a:latin typeface="Times New Roman" panose="02020603050405020304" pitchFamily="18" charset="0"/>
                <a:cs typeface="Times New Roman" panose="02020603050405020304" pitchFamily="18" charset="0"/>
              </a:rPr>
              <a:t> the relationship between dog behavior problems and feeding routines have been able to associate the timing of the main meal feeding with the development of separation-related anxiety (Livesey &amp; Chapman, ). This theory can be used to explain why Buddy refuses to eat the dinner presented to him that could be outside his timing of main meals. This theory can be used as the basis of the subsequent experiments to try and test this hypothesis or theory on the relationship between dog behavior problems and feeding routines. </a:t>
            </a:r>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5</a:t>
            </a:fld>
            <a:endParaRPr lang="en-US" sz="1200" b="0" i="0" u="none" strike="noStrike" cap="none"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10393426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latin typeface="Times New Roman" panose="02020603050405020304" pitchFamily="18" charset="0"/>
                <a:cs typeface="Times New Roman" panose="02020603050405020304" pitchFamily="18" charset="0"/>
              </a:rPr>
              <a:t>The</a:t>
            </a:r>
            <a:r>
              <a:rPr lang="en-US" baseline="0" dirty="0" smtClean="0">
                <a:latin typeface="Times New Roman" panose="02020603050405020304" pitchFamily="18" charset="0"/>
                <a:cs typeface="Times New Roman" panose="02020603050405020304" pitchFamily="18" charset="0"/>
              </a:rPr>
              <a:t> experiment will be some sort of randomized control trial that is designed to test Buddy’s reaction to the dog feeds being presented to him. The samples bought of the feed dog will be kept constant so that they are all of the same quantity. </a:t>
            </a:r>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6</a:t>
            </a:fld>
            <a:endParaRPr lang="en-US" sz="1200" b="0" i="0" u="none" strike="noStrike" cap="none"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06808336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lnSpc>
                <a:spcPct val="115000"/>
              </a:lnSpc>
              <a:spcBef>
                <a:spcPts val="0"/>
              </a:spcBef>
              <a:spcAft>
                <a:spcPts val="0"/>
              </a:spcAft>
              <a:buNone/>
            </a:pPr>
            <a:r>
              <a:rPr lang="en-US" sz="1200" dirty="0" smtClean="0">
                <a:latin typeface="Times New Roman" panose="02020603050405020304" pitchFamily="18" charset="0"/>
                <a:cs typeface="Times New Roman" panose="02020603050405020304" pitchFamily="18" charset="0"/>
                <a:sym typeface="Arial"/>
              </a:rPr>
              <a:t>The</a:t>
            </a:r>
            <a:r>
              <a:rPr lang="en-US" sz="1200" baseline="0" dirty="0" smtClean="0">
                <a:latin typeface="Times New Roman" panose="02020603050405020304" pitchFamily="18" charset="0"/>
                <a:cs typeface="Times New Roman" panose="02020603050405020304" pitchFamily="18" charset="0"/>
                <a:sym typeface="Arial"/>
              </a:rPr>
              <a:t> independent variable refers to the manipulated variable which in this is the sample of feed presented to the dog. The test variable is the dependent variable; the kind of response that the subject will elicit following the manipulation of the independent variable (Flannelly, Jankowski, &amp; Flannelly, 2014). The independent variable is what we expect will influence the dependent variable and in turn, the dependent variable what we expect will change as a function of change in the independent variable (Flannelly, Jankowski, &amp; Flannelly, 2014). </a:t>
            </a:r>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7</a:t>
            </a:fld>
            <a:endParaRPr lang="en-US" sz="1200" b="0" i="0" u="none" strike="noStrike" cap="none"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82172688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latin typeface="Times New Roman" panose="02020603050405020304" pitchFamily="18" charset="0"/>
                <a:cs typeface="Times New Roman" panose="02020603050405020304" pitchFamily="18" charset="0"/>
              </a:rPr>
              <a:t>The</a:t>
            </a:r>
            <a:r>
              <a:rPr lang="en-US" baseline="0" dirty="0" smtClean="0">
                <a:latin typeface="Times New Roman" panose="02020603050405020304" pitchFamily="18" charset="0"/>
                <a:cs typeface="Times New Roman" panose="02020603050405020304" pitchFamily="18" charset="0"/>
              </a:rPr>
              <a:t> idea about controlling for the environment in which the experiment is conducted is so as to make sure that there are no confounding factors that can provide an alternative explanation as to why the observed behavior is as is experienced during the experiment (Skelly, Dettori, &amp; Brodt, 2012). The timing of the meal is of specific importance to keep constant as it has the capacity to elicit separation-related anxiety if outside the normal routine of the dog, thus affecting the feeding behavior observed. </a:t>
            </a:r>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idx="10"/>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8</a:t>
            </a:fld>
            <a:endParaRPr lang="en-US" sz="1200" b="0" i="0" u="none" strike="noStrike" cap="none"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6253478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latin typeface="Times New Roman" panose="02020603050405020304" pitchFamily="18" charset="0"/>
                <a:cs typeface="Times New Roman" panose="02020603050405020304" pitchFamily="18" charset="0"/>
              </a:rPr>
              <a:t>If the results of the experiment</a:t>
            </a:r>
            <a:r>
              <a:rPr lang="en-US" baseline="0" dirty="0" smtClean="0">
                <a:latin typeface="Times New Roman" panose="02020603050405020304" pitchFamily="18" charset="0"/>
                <a:cs typeface="Times New Roman" panose="02020603050405020304" pitchFamily="18" charset="0"/>
              </a:rPr>
              <a:t> support the hypothesis, then it means that the dog’s feeding behavior can be explained by the fact that he is getting the right kind of feed that he is used to. Therefore, I would purpose to acquire for him feeds he is familiar with to encourage him to eat.</a:t>
            </a:r>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idx="10"/>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9</a:t>
            </a:fld>
            <a:endParaRPr lang="en-US" sz="1200" b="0" i="0" u="none" strike="noStrike" cap="none"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422894354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sz="1200" dirty="0" smtClean="0">
                <a:latin typeface="Times New Roman" panose="02020603050405020304" pitchFamily="18" charset="0"/>
                <a:cs typeface="Times New Roman" panose="02020603050405020304" pitchFamily="18" charset="0"/>
                <a:sym typeface="Arial"/>
              </a:rPr>
              <a:t>I</a:t>
            </a:r>
            <a:r>
              <a:rPr lang="en-US" sz="1200" baseline="0" dirty="0" smtClean="0">
                <a:latin typeface="Times New Roman" panose="02020603050405020304" pitchFamily="18" charset="0"/>
                <a:cs typeface="Times New Roman" panose="02020603050405020304" pitchFamily="18" charset="0"/>
                <a:sym typeface="Arial"/>
              </a:rPr>
              <a:t> would inquire about the dog’s normal feeding routine since the timing of the meal is one factor that has been shown to significant affect the dog’s feeding behavior especially when separation-related anxiety sets in. Secondly, knowing what the dog feeds on a daily basis and then testing the feed on him can support the hypothesis if the dog demonstrates favorable eating behavior such as accepting the feed gladly and not refusing to eat. It would also help to know if it is a common occurrence that the dog refuses to feed on new type of feeds, one he is not used to. Once it is established that there is such a pattern, then it would imperative that the suggested hypothesis be uphold.</a:t>
            </a:r>
            <a:endParaRPr lang="en-US" dirty="0">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10</a:t>
            </a:fld>
            <a:endParaRPr lang="en-US" sz="1200" b="0" i="0" u="none" strike="noStrike" cap="none"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17206620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sz="1600" dirty="0" smtClean="0">
                <a:solidFill>
                  <a:schemeClr val="dk1"/>
                </a:solidFill>
                <a:latin typeface="Times New Roman" panose="02020603050405020304" pitchFamily="18" charset="0"/>
                <a:ea typeface="Calibri"/>
                <a:cs typeface="Times New Roman" panose="02020603050405020304" pitchFamily="18" charset="0"/>
                <a:sym typeface="Calibri"/>
              </a:rPr>
              <a:t>The hypothesis</a:t>
            </a:r>
            <a:r>
              <a:rPr lang="en-US" sz="1600" baseline="0" dirty="0" smtClean="0">
                <a:solidFill>
                  <a:schemeClr val="dk1"/>
                </a:solidFill>
                <a:latin typeface="Times New Roman" panose="02020603050405020304" pitchFamily="18" charset="0"/>
                <a:ea typeface="Calibri"/>
                <a:cs typeface="Times New Roman" panose="02020603050405020304" pitchFamily="18" charset="0"/>
                <a:sym typeface="Calibri"/>
              </a:rPr>
              <a:t> is not testable because the presented information or variables are highly subjective and thus very hard to elicit in the dog seeing that he cannot take a survey or give an oration of what he is feeling. I would not know how to go about testing such an hypothesis. Maybe reassuring the dog that the owner will be okay plus getting her to speak to the dog on video call to reassure him that she is okay. Then testing to see if the dog would respond positively by eating his meal. </a:t>
            </a:r>
            <a:endParaRPr lang="en-US" sz="1600" dirty="0">
              <a:solidFill>
                <a:schemeClr val="dk1"/>
              </a:solidFill>
              <a:latin typeface="Times New Roman" panose="02020603050405020304" pitchFamily="18" charset="0"/>
              <a:ea typeface="Calibri"/>
              <a:cs typeface="Times New Roman" panose="02020603050405020304" pitchFamily="18" charset="0"/>
              <a:sym typeface="Calibri"/>
            </a:endParaRPr>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11</a:t>
            </a:fld>
            <a:endParaRPr lang="en-US" sz="1200" b="0" i="0" u="none" strike="noStrike" cap="none"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28009326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idx="10"/>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12</a:t>
            </a:fld>
            <a:endParaRPr lang="en-US" sz="1200" b="0" i="0" u="none" strike="noStrike" cap="none"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31240425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5"/>
        <p:cNvGrpSpPr/>
        <p:nvPr/>
      </p:nvGrpSpPr>
      <p:grpSpPr>
        <a:xfrm>
          <a:off x="0" y="0"/>
          <a:ext cx="0" cy="0"/>
          <a:chOff x="0" y="0"/>
          <a:chExt cx="0" cy="0"/>
        </a:xfrm>
      </p:grpSpPr>
      <p:sp>
        <p:nvSpPr>
          <p:cNvPr id="16" name="Google Shape;16;p2"/>
          <p:cNvSpPr txBox="1">
            <a:spLocks noGrp="1"/>
          </p:cNvSpPr>
          <p:nvPr>
            <p:ph type="ctrTitle"/>
          </p:nvPr>
        </p:nvSpPr>
        <p:spPr>
          <a:xfrm>
            <a:off x="685800" y="2130425"/>
            <a:ext cx="7772400" cy="14700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 name="Google Shape;17;p2"/>
          <p:cNvSpPr txBox="1">
            <a:spLocks noGrp="1"/>
          </p:cNvSpPr>
          <p:nvPr>
            <p:ph type="subTitle" idx="1"/>
          </p:nvPr>
        </p:nvSpPr>
        <p:spPr>
          <a:xfrm>
            <a:off x="1371600" y="3886200"/>
            <a:ext cx="6400800" cy="1752600"/>
          </a:xfrm>
          <a:prstGeom prst="rect">
            <a:avLst/>
          </a:prstGeom>
          <a:noFill/>
          <a:ln>
            <a:noFill/>
          </a:ln>
        </p:spPr>
        <p:txBody>
          <a:bodyPr spcFirstLastPara="1" wrap="square" lIns="91425" tIns="45700" rIns="91425" bIns="45700" anchor="t" anchorCtr="0">
            <a:noAutofit/>
          </a:bodyPr>
          <a:lstStyle>
            <a:lvl1pPr lvl="0" algn="ctr">
              <a:spcBef>
                <a:spcPts val="640"/>
              </a:spcBef>
              <a:spcAft>
                <a:spcPts val="0"/>
              </a:spcAft>
              <a:buClr>
                <a:srgbClr val="888888"/>
              </a:buClr>
              <a:buSzPts val="3200"/>
              <a:buNone/>
              <a:defRPr>
                <a:solidFill>
                  <a:srgbClr val="888888"/>
                </a:solidFill>
              </a:defRPr>
            </a:lvl1pPr>
            <a:lvl2pPr lvl="1" algn="ctr">
              <a:spcBef>
                <a:spcPts val="560"/>
              </a:spcBef>
              <a:spcAft>
                <a:spcPts val="0"/>
              </a:spcAft>
              <a:buClr>
                <a:srgbClr val="888888"/>
              </a:buClr>
              <a:buSzPts val="2800"/>
              <a:buNone/>
              <a:defRPr>
                <a:solidFill>
                  <a:srgbClr val="888888"/>
                </a:solidFill>
              </a:defRPr>
            </a:lvl2pPr>
            <a:lvl3pPr lvl="2" algn="ctr">
              <a:spcBef>
                <a:spcPts val="480"/>
              </a:spcBef>
              <a:spcAft>
                <a:spcPts val="0"/>
              </a:spcAft>
              <a:buClr>
                <a:srgbClr val="888888"/>
              </a:buClr>
              <a:buSzPts val="2400"/>
              <a:buNone/>
              <a:defRPr>
                <a:solidFill>
                  <a:srgbClr val="888888"/>
                </a:solidFill>
              </a:defRPr>
            </a:lvl3pPr>
            <a:lvl4pPr lvl="3" algn="ctr">
              <a:spcBef>
                <a:spcPts val="400"/>
              </a:spcBef>
              <a:spcAft>
                <a:spcPts val="0"/>
              </a:spcAft>
              <a:buClr>
                <a:srgbClr val="888888"/>
              </a:buClr>
              <a:buSzPts val="2000"/>
              <a:buNone/>
              <a:defRPr>
                <a:solidFill>
                  <a:srgbClr val="888888"/>
                </a:solidFill>
              </a:defRPr>
            </a:lvl4pPr>
            <a:lvl5pPr lvl="4" algn="ctr">
              <a:spcBef>
                <a:spcPts val="400"/>
              </a:spcBef>
              <a:spcAft>
                <a:spcPts val="0"/>
              </a:spcAft>
              <a:buClr>
                <a:srgbClr val="888888"/>
              </a:buClr>
              <a:buSzPts val="2000"/>
              <a:buNone/>
              <a:defRPr>
                <a:solidFill>
                  <a:srgbClr val="888888"/>
                </a:solidFill>
              </a:defRPr>
            </a:lvl5pPr>
            <a:lvl6pPr lvl="5" algn="ctr">
              <a:spcBef>
                <a:spcPts val="400"/>
              </a:spcBef>
              <a:spcAft>
                <a:spcPts val="0"/>
              </a:spcAft>
              <a:buClr>
                <a:srgbClr val="888888"/>
              </a:buClr>
              <a:buSzPts val="2000"/>
              <a:buNone/>
              <a:defRPr>
                <a:solidFill>
                  <a:srgbClr val="888888"/>
                </a:solidFill>
              </a:defRPr>
            </a:lvl6pPr>
            <a:lvl7pPr lvl="6" algn="ctr">
              <a:spcBef>
                <a:spcPts val="400"/>
              </a:spcBef>
              <a:spcAft>
                <a:spcPts val="0"/>
              </a:spcAft>
              <a:buClr>
                <a:srgbClr val="888888"/>
              </a:buClr>
              <a:buSzPts val="2000"/>
              <a:buNone/>
              <a:defRPr>
                <a:solidFill>
                  <a:srgbClr val="888888"/>
                </a:solidFill>
              </a:defRPr>
            </a:lvl7pPr>
            <a:lvl8pPr lvl="7" algn="ctr">
              <a:spcBef>
                <a:spcPts val="400"/>
              </a:spcBef>
              <a:spcAft>
                <a:spcPts val="0"/>
              </a:spcAft>
              <a:buClr>
                <a:srgbClr val="888888"/>
              </a:buClr>
              <a:buSzPts val="2000"/>
              <a:buNone/>
              <a:defRPr>
                <a:solidFill>
                  <a:srgbClr val="888888"/>
                </a:solidFill>
              </a:defRPr>
            </a:lvl8pPr>
            <a:lvl9pPr lvl="8" algn="ctr">
              <a:spcBef>
                <a:spcPts val="400"/>
              </a:spcBef>
              <a:spcAft>
                <a:spcPts val="0"/>
              </a:spcAft>
              <a:buClr>
                <a:srgbClr val="888888"/>
              </a:buClr>
              <a:buSzPts val="2000"/>
              <a:buNone/>
              <a:defRPr>
                <a:solidFill>
                  <a:srgbClr val="888888"/>
                </a:solidFill>
              </a:defRPr>
            </a:lvl9pPr>
          </a:lstStyle>
          <a:p>
            <a:endParaRPr/>
          </a:p>
        </p:txBody>
      </p:sp>
      <p:sp>
        <p:nvSpPr>
          <p:cNvPr id="18" name="Google Shape;18;p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19" name="Google Shape;19;p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20" name="Google Shape;20;p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1"/>
        <p:cNvGrpSpPr/>
        <p:nvPr/>
      </p:nvGrpSpPr>
      <p:grpSpPr>
        <a:xfrm>
          <a:off x="0" y="0"/>
          <a:ext cx="0" cy="0"/>
          <a:chOff x="0" y="0"/>
          <a:chExt cx="0" cy="0"/>
        </a:xfrm>
      </p:grpSpPr>
      <p:sp>
        <p:nvSpPr>
          <p:cNvPr id="22" name="Google Shape;22;p3"/>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 name="Google Shape;23;p3"/>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24" name="Google Shape;24;p3"/>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25" name="Google Shape;25;p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26" name="Google Shape;26;p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34"/>
        <p:cNvGrpSpPr/>
        <p:nvPr/>
      </p:nvGrpSpPr>
      <p:grpSpPr>
        <a:xfrm>
          <a:off x="0" y="0"/>
          <a:ext cx="0" cy="0"/>
          <a:chOff x="0" y="0"/>
          <a:chExt cx="0" cy="0"/>
        </a:xfrm>
      </p:grpSpPr>
      <p:sp>
        <p:nvSpPr>
          <p:cNvPr id="35" name="Google Shape;35;p5"/>
          <p:cNvSpPr txBox="1">
            <a:spLocks noGrp="1"/>
          </p:cNvSpPr>
          <p:nvPr>
            <p:ph type="title"/>
          </p:nvPr>
        </p:nvSpPr>
        <p:spPr>
          <a:xfrm>
            <a:off x="722313" y="4406900"/>
            <a:ext cx="7772400" cy="1362075"/>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Clr>
                <a:schemeClr val="dk1"/>
              </a:buClr>
              <a:buSzPts val="4000"/>
              <a:buFont typeface="Calibri"/>
              <a:buNone/>
              <a:defRPr sz="4000" b="1"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6" name="Google Shape;36;p5"/>
          <p:cNvSpPr txBox="1">
            <a:spLocks noGrp="1"/>
          </p:cNvSpPr>
          <p:nvPr>
            <p:ph type="body" idx="1"/>
          </p:nvPr>
        </p:nvSpPr>
        <p:spPr>
          <a:xfrm>
            <a:off x="722313" y="2906713"/>
            <a:ext cx="7772400" cy="1500187"/>
          </a:xfrm>
          <a:prstGeom prst="rect">
            <a:avLst/>
          </a:prstGeom>
          <a:noFill/>
          <a:ln>
            <a:noFill/>
          </a:ln>
        </p:spPr>
        <p:txBody>
          <a:bodyPr spcFirstLastPara="1" wrap="square" lIns="91425" tIns="45700" rIns="91425" bIns="45700" anchor="b" anchorCtr="0">
            <a:noAutofit/>
          </a:bodyPr>
          <a:lstStyle>
            <a:lvl1pPr marL="457200" lvl="0" indent="-228600" algn="l">
              <a:spcBef>
                <a:spcPts val="400"/>
              </a:spcBef>
              <a:spcAft>
                <a:spcPts val="0"/>
              </a:spcAft>
              <a:buClr>
                <a:srgbClr val="888888"/>
              </a:buClr>
              <a:buSzPts val="2000"/>
              <a:buNone/>
              <a:defRPr sz="2000">
                <a:solidFill>
                  <a:srgbClr val="888888"/>
                </a:solidFill>
              </a:defRPr>
            </a:lvl1pPr>
            <a:lvl2pPr marL="914400" lvl="1" indent="-228600" algn="l">
              <a:spcBef>
                <a:spcPts val="360"/>
              </a:spcBef>
              <a:spcAft>
                <a:spcPts val="0"/>
              </a:spcAft>
              <a:buClr>
                <a:srgbClr val="888888"/>
              </a:buClr>
              <a:buSzPts val="1800"/>
              <a:buNone/>
              <a:defRPr sz="1800">
                <a:solidFill>
                  <a:srgbClr val="888888"/>
                </a:solidFill>
              </a:defRPr>
            </a:lvl2pPr>
            <a:lvl3pPr marL="1371600" lvl="2" indent="-228600" algn="l">
              <a:spcBef>
                <a:spcPts val="320"/>
              </a:spcBef>
              <a:spcAft>
                <a:spcPts val="0"/>
              </a:spcAft>
              <a:buClr>
                <a:srgbClr val="888888"/>
              </a:buClr>
              <a:buSzPts val="1600"/>
              <a:buNone/>
              <a:defRPr sz="1600">
                <a:solidFill>
                  <a:srgbClr val="888888"/>
                </a:solidFill>
              </a:defRPr>
            </a:lvl3pPr>
            <a:lvl4pPr marL="1828800" lvl="3" indent="-228600" algn="l">
              <a:spcBef>
                <a:spcPts val="280"/>
              </a:spcBef>
              <a:spcAft>
                <a:spcPts val="0"/>
              </a:spcAft>
              <a:buClr>
                <a:srgbClr val="888888"/>
              </a:buClr>
              <a:buSzPts val="1400"/>
              <a:buNone/>
              <a:defRPr sz="1400">
                <a:solidFill>
                  <a:srgbClr val="888888"/>
                </a:solidFill>
              </a:defRPr>
            </a:lvl4pPr>
            <a:lvl5pPr marL="2286000" lvl="4" indent="-228600" algn="l">
              <a:spcBef>
                <a:spcPts val="280"/>
              </a:spcBef>
              <a:spcAft>
                <a:spcPts val="0"/>
              </a:spcAft>
              <a:buClr>
                <a:srgbClr val="888888"/>
              </a:buClr>
              <a:buSzPts val="1400"/>
              <a:buNone/>
              <a:defRPr sz="1400">
                <a:solidFill>
                  <a:srgbClr val="888888"/>
                </a:solidFill>
              </a:defRPr>
            </a:lvl5pPr>
            <a:lvl6pPr marL="2743200" lvl="5" indent="-228600" algn="l">
              <a:spcBef>
                <a:spcPts val="280"/>
              </a:spcBef>
              <a:spcAft>
                <a:spcPts val="0"/>
              </a:spcAft>
              <a:buClr>
                <a:srgbClr val="888888"/>
              </a:buClr>
              <a:buSzPts val="1400"/>
              <a:buNone/>
              <a:defRPr sz="1400">
                <a:solidFill>
                  <a:srgbClr val="888888"/>
                </a:solidFill>
              </a:defRPr>
            </a:lvl6pPr>
            <a:lvl7pPr marL="3200400" lvl="6" indent="-228600" algn="l">
              <a:spcBef>
                <a:spcPts val="280"/>
              </a:spcBef>
              <a:spcAft>
                <a:spcPts val="0"/>
              </a:spcAft>
              <a:buClr>
                <a:srgbClr val="888888"/>
              </a:buClr>
              <a:buSzPts val="1400"/>
              <a:buNone/>
              <a:defRPr sz="1400">
                <a:solidFill>
                  <a:srgbClr val="888888"/>
                </a:solidFill>
              </a:defRPr>
            </a:lvl7pPr>
            <a:lvl8pPr marL="3657600" lvl="7" indent="-228600" algn="l">
              <a:spcBef>
                <a:spcPts val="280"/>
              </a:spcBef>
              <a:spcAft>
                <a:spcPts val="0"/>
              </a:spcAft>
              <a:buClr>
                <a:srgbClr val="888888"/>
              </a:buClr>
              <a:buSzPts val="1400"/>
              <a:buNone/>
              <a:defRPr sz="1400">
                <a:solidFill>
                  <a:srgbClr val="888888"/>
                </a:solidFill>
              </a:defRPr>
            </a:lvl8pPr>
            <a:lvl9pPr marL="4114800" lvl="8" indent="-228600" algn="l">
              <a:spcBef>
                <a:spcPts val="280"/>
              </a:spcBef>
              <a:spcAft>
                <a:spcPts val="0"/>
              </a:spcAft>
              <a:buClr>
                <a:srgbClr val="888888"/>
              </a:buClr>
              <a:buSzPts val="1400"/>
              <a:buNone/>
              <a:defRPr sz="1400">
                <a:solidFill>
                  <a:srgbClr val="888888"/>
                </a:solidFill>
              </a:defRPr>
            </a:lvl9pPr>
          </a:lstStyle>
          <a:p>
            <a:endParaRPr/>
          </a:p>
        </p:txBody>
      </p:sp>
      <p:sp>
        <p:nvSpPr>
          <p:cNvPr id="37" name="Google Shape;37;p5"/>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38" name="Google Shape;38;p5"/>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39" name="Google Shape;39;p5"/>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0"/>
        <p:cNvGrpSpPr/>
        <p:nvPr/>
      </p:nvGrpSpPr>
      <p:grpSpPr>
        <a:xfrm>
          <a:off x="0" y="0"/>
          <a:ext cx="0" cy="0"/>
          <a:chOff x="0" y="0"/>
          <a:chExt cx="0" cy="0"/>
        </a:xfrm>
      </p:grpSpPr>
      <p:sp>
        <p:nvSpPr>
          <p:cNvPr id="41" name="Google Shape;41;p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2" name="Google Shape;42;p6"/>
          <p:cNvSpPr txBox="1">
            <a:spLocks noGrp="1"/>
          </p:cNvSpPr>
          <p:nvPr>
            <p:ph type="body" idx="1"/>
          </p:nvPr>
        </p:nvSpPr>
        <p:spPr>
          <a:xfrm>
            <a:off x="457200" y="1535113"/>
            <a:ext cx="4040188" cy="639762"/>
          </a:xfrm>
          <a:prstGeom prst="rect">
            <a:avLst/>
          </a:prstGeom>
          <a:noFill/>
          <a:ln>
            <a:noFill/>
          </a:ln>
        </p:spPr>
        <p:txBody>
          <a:bodyPr spcFirstLastPara="1" wrap="square" lIns="91425" tIns="45700" rIns="91425" bIns="45700" anchor="b" anchorCtr="0">
            <a:noAutofit/>
          </a:bodyPr>
          <a:lstStyle>
            <a:lvl1pPr marL="457200" lvl="0" indent="-228600" algn="l">
              <a:spcBef>
                <a:spcPts val="480"/>
              </a:spcBef>
              <a:spcAft>
                <a:spcPts val="0"/>
              </a:spcAft>
              <a:buClr>
                <a:schemeClr val="dk1"/>
              </a:buClr>
              <a:buSzPts val="2400"/>
              <a:buNone/>
              <a:defRPr sz="2400" b="1"/>
            </a:lvl1pPr>
            <a:lvl2pPr marL="914400" lvl="1" indent="-228600" algn="l">
              <a:spcBef>
                <a:spcPts val="400"/>
              </a:spcBef>
              <a:spcAft>
                <a:spcPts val="0"/>
              </a:spcAft>
              <a:buClr>
                <a:schemeClr val="dk1"/>
              </a:buClr>
              <a:buSzPts val="2000"/>
              <a:buNone/>
              <a:defRPr sz="2000" b="1"/>
            </a:lvl2pPr>
            <a:lvl3pPr marL="1371600" lvl="2" indent="-228600" algn="l">
              <a:spcBef>
                <a:spcPts val="360"/>
              </a:spcBef>
              <a:spcAft>
                <a:spcPts val="0"/>
              </a:spcAft>
              <a:buClr>
                <a:schemeClr val="dk1"/>
              </a:buClr>
              <a:buSzPts val="1800"/>
              <a:buNone/>
              <a:defRPr sz="1800" b="1"/>
            </a:lvl3pPr>
            <a:lvl4pPr marL="1828800" lvl="3" indent="-228600" algn="l">
              <a:spcBef>
                <a:spcPts val="320"/>
              </a:spcBef>
              <a:spcAft>
                <a:spcPts val="0"/>
              </a:spcAft>
              <a:buClr>
                <a:schemeClr val="dk1"/>
              </a:buClr>
              <a:buSzPts val="1600"/>
              <a:buNone/>
              <a:defRPr sz="1600" b="1"/>
            </a:lvl4pPr>
            <a:lvl5pPr marL="2286000" lvl="4" indent="-228600" algn="l">
              <a:spcBef>
                <a:spcPts val="320"/>
              </a:spcBef>
              <a:spcAft>
                <a:spcPts val="0"/>
              </a:spcAft>
              <a:buClr>
                <a:schemeClr val="dk1"/>
              </a:buClr>
              <a:buSzPts val="1600"/>
              <a:buNone/>
              <a:defRPr sz="1600" b="1"/>
            </a:lvl5pPr>
            <a:lvl6pPr marL="2743200" lvl="5" indent="-228600" algn="l">
              <a:spcBef>
                <a:spcPts val="320"/>
              </a:spcBef>
              <a:spcAft>
                <a:spcPts val="0"/>
              </a:spcAft>
              <a:buClr>
                <a:schemeClr val="dk1"/>
              </a:buClr>
              <a:buSzPts val="1600"/>
              <a:buNone/>
              <a:defRPr sz="1600" b="1"/>
            </a:lvl6pPr>
            <a:lvl7pPr marL="3200400" lvl="6" indent="-228600" algn="l">
              <a:spcBef>
                <a:spcPts val="320"/>
              </a:spcBef>
              <a:spcAft>
                <a:spcPts val="0"/>
              </a:spcAft>
              <a:buClr>
                <a:schemeClr val="dk1"/>
              </a:buClr>
              <a:buSzPts val="1600"/>
              <a:buNone/>
              <a:defRPr sz="1600" b="1"/>
            </a:lvl7pPr>
            <a:lvl8pPr marL="3657600" lvl="7" indent="-228600" algn="l">
              <a:spcBef>
                <a:spcPts val="320"/>
              </a:spcBef>
              <a:spcAft>
                <a:spcPts val="0"/>
              </a:spcAft>
              <a:buClr>
                <a:schemeClr val="dk1"/>
              </a:buClr>
              <a:buSzPts val="1600"/>
              <a:buNone/>
              <a:defRPr sz="1600" b="1"/>
            </a:lvl8pPr>
            <a:lvl9pPr marL="4114800" lvl="8" indent="-228600" algn="l">
              <a:spcBef>
                <a:spcPts val="320"/>
              </a:spcBef>
              <a:spcAft>
                <a:spcPts val="0"/>
              </a:spcAft>
              <a:buClr>
                <a:schemeClr val="dk1"/>
              </a:buClr>
              <a:buSzPts val="1600"/>
              <a:buNone/>
              <a:defRPr sz="1600" b="1"/>
            </a:lvl9pPr>
          </a:lstStyle>
          <a:p>
            <a:endParaRPr/>
          </a:p>
        </p:txBody>
      </p:sp>
      <p:sp>
        <p:nvSpPr>
          <p:cNvPr id="43" name="Google Shape;43;p6"/>
          <p:cNvSpPr txBox="1">
            <a:spLocks noGrp="1"/>
          </p:cNvSpPr>
          <p:nvPr>
            <p:ph type="body" idx="2"/>
          </p:nvPr>
        </p:nvSpPr>
        <p:spPr>
          <a:xfrm>
            <a:off x="457200" y="2174875"/>
            <a:ext cx="4040188" cy="3951288"/>
          </a:xfrm>
          <a:prstGeom prst="rect">
            <a:avLst/>
          </a:prstGeom>
          <a:noFill/>
          <a:ln>
            <a:noFill/>
          </a:ln>
        </p:spPr>
        <p:txBody>
          <a:bodyPr spcFirstLastPara="1" wrap="square" lIns="91425" tIns="45700" rIns="91425" bIns="45700" anchor="t" anchorCtr="0">
            <a:noAutofit/>
          </a:bodyPr>
          <a:lstStyle>
            <a:lvl1pPr marL="457200" lvl="0" indent="-381000" algn="l">
              <a:spcBef>
                <a:spcPts val="480"/>
              </a:spcBef>
              <a:spcAft>
                <a:spcPts val="0"/>
              </a:spcAft>
              <a:buClr>
                <a:schemeClr val="dk1"/>
              </a:buClr>
              <a:buSzPts val="2400"/>
              <a:buChar char="•"/>
              <a:defRPr sz="2400"/>
            </a:lvl1pPr>
            <a:lvl2pPr marL="914400" lvl="1" indent="-355600" algn="l">
              <a:spcBef>
                <a:spcPts val="400"/>
              </a:spcBef>
              <a:spcAft>
                <a:spcPts val="0"/>
              </a:spcAft>
              <a:buClr>
                <a:schemeClr val="dk1"/>
              </a:buClr>
              <a:buSzPts val="2000"/>
              <a:buChar char="–"/>
              <a:defRPr sz="2000"/>
            </a:lvl2pPr>
            <a:lvl3pPr marL="1371600" lvl="2" indent="-342900" algn="l">
              <a:spcBef>
                <a:spcPts val="360"/>
              </a:spcBef>
              <a:spcAft>
                <a:spcPts val="0"/>
              </a:spcAft>
              <a:buClr>
                <a:schemeClr val="dk1"/>
              </a:buClr>
              <a:buSzPts val="1800"/>
              <a:buChar char="•"/>
              <a:defRPr sz="1800"/>
            </a:lvl3pPr>
            <a:lvl4pPr marL="1828800" lvl="3" indent="-330200" algn="l">
              <a:spcBef>
                <a:spcPts val="320"/>
              </a:spcBef>
              <a:spcAft>
                <a:spcPts val="0"/>
              </a:spcAft>
              <a:buClr>
                <a:schemeClr val="dk1"/>
              </a:buClr>
              <a:buSzPts val="1600"/>
              <a:buChar char="–"/>
              <a:defRPr sz="1600"/>
            </a:lvl4pPr>
            <a:lvl5pPr marL="2286000" lvl="4" indent="-330200" algn="l">
              <a:spcBef>
                <a:spcPts val="320"/>
              </a:spcBef>
              <a:spcAft>
                <a:spcPts val="0"/>
              </a:spcAft>
              <a:buClr>
                <a:schemeClr val="dk1"/>
              </a:buClr>
              <a:buSzPts val="1600"/>
              <a:buChar char="»"/>
              <a:defRPr sz="1600"/>
            </a:lvl5pPr>
            <a:lvl6pPr marL="2743200" lvl="5" indent="-330200" algn="l">
              <a:spcBef>
                <a:spcPts val="320"/>
              </a:spcBef>
              <a:spcAft>
                <a:spcPts val="0"/>
              </a:spcAft>
              <a:buClr>
                <a:schemeClr val="dk1"/>
              </a:buClr>
              <a:buSzPts val="1600"/>
              <a:buChar char="•"/>
              <a:defRPr sz="1600"/>
            </a:lvl6pPr>
            <a:lvl7pPr marL="3200400" lvl="6" indent="-330200" algn="l">
              <a:spcBef>
                <a:spcPts val="320"/>
              </a:spcBef>
              <a:spcAft>
                <a:spcPts val="0"/>
              </a:spcAft>
              <a:buClr>
                <a:schemeClr val="dk1"/>
              </a:buClr>
              <a:buSzPts val="1600"/>
              <a:buChar char="•"/>
              <a:defRPr sz="1600"/>
            </a:lvl7pPr>
            <a:lvl8pPr marL="3657600" lvl="7" indent="-330200" algn="l">
              <a:spcBef>
                <a:spcPts val="320"/>
              </a:spcBef>
              <a:spcAft>
                <a:spcPts val="0"/>
              </a:spcAft>
              <a:buClr>
                <a:schemeClr val="dk1"/>
              </a:buClr>
              <a:buSzPts val="1600"/>
              <a:buChar char="•"/>
              <a:defRPr sz="1600"/>
            </a:lvl8pPr>
            <a:lvl9pPr marL="4114800" lvl="8" indent="-330200" algn="l">
              <a:spcBef>
                <a:spcPts val="320"/>
              </a:spcBef>
              <a:spcAft>
                <a:spcPts val="0"/>
              </a:spcAft>
              <a:buClr>
                <a:schemeClr val="dk1"/>
              </a:buClr>
              <a:buSzPts val="1600"/>
              <a:buChar char="•"/>
              <a:defRPr sz="1600"/>
            </a:lvl9pPr>
          </a:lstStyle>
          <a:p>
            <a:endParaRPr/>
          </a:p>
        </p:txBody>
      </p:sp>
      <p:sp>
        <p:nvSpPr>
          <p:cNvPr id="44" name="Google Shape;44;p6"/>
          <p:cNvSpPr txBox="1">
            <a:spLocks noGrp="1"/>
          </p:cNvSpPr>
          <p:nvPr>
            <p:ph type="body" idx="3"/>
          </p:nvPr>
        </p:nvSpPr>
        <p:spPr>
          <a:xfrm>
            <a:off x="4645025" y="1535113"/>
            <a:ext cx="4041775" cy="639762"/>
          </a:xfrm>
          <a:prstGeom prst="rect">
            <a:avLst/>
          </a:prstGeom>
          <a:noFill/>
          <a:ln>
            <a:noFill/>
          </a:ln>
        </p:spPr>
        <p:txBody>
          <a:bodyPr spcFirstLastPara="1" wrap="square" lIns="91425" tIns="45700" rIns="91425" bIns="45700" anchor="b" anchorCtr="0">
            <a:noAutofit/>
          </a:bodyPr>
          <a:lstStyle>
            <a:lvl1pPr marL="457200" lvl="0" indent="-228600" algn="l">
              <a:spcBef>
                <a:spcPts val="480"/>
              </a:spcBef>
              <a:spcAft>
                <a:spcPts val="0"/>
              </a:spcAft>
              <a:buClr>
                <a:schemeClr val="dk1"/>
              </a:buClr>
              <a:buSzPts val="2400"/>
              <a:buNone/>
              <a:defRPr sz="2400" b="1"/>
            </a:lvl1pPr>
            <a:lvl2pPr marL="914400" lvl="1" indent="-228600" algn="l">
              <a:spcBef>
                <a:spcPts val="400"/>
              </a:spcBef>
              <a:spcAft>
                <a:spcPts val="0"/>
              </a:spcAft>
              <a:buClr>
                <a:schemeClr val="dk1"/>
              </a:buClr>
              <a:buSzPts val="2000"/>
              <a:buNone/>
              <a:defRPr sz="2000" b="1"/>
            </a:lvl2pPr>
            <a:lvl3pPr marL="1371600" lvl="2" indent="-228600" algn="l">
              <a:spcBef>
                <a:spcPts val="360"/>
              </a:spcBef>
              <a:spcAft>
                <a:spcPts val="0"/>
              </a:spcAft>
              <a:buClr>
                <a:schemeClr val="dk1"/>
              </a:buClr>
              <a:buSzPts val="1800"/>
              <a:buNone/>
              <a:defRPr sz="1800" b="1"/>
            </a:lvl3pPr>
            <a:lvl4pPr marL="1828800" lvl="3" indent="-228600" algn="l">
              <a:spcBef>
                <a:spcPts val="320"/>
              </a:spcBef>
              <a:spcAft>
                <a:spcPts val="0"/>
              </a:spcAft>
              <a:buClr>
                <a:schemeClr val="dk1"/>
              </a:buClr>
              <a:buSzPts val="1600"/>
              <a:buNone/>
              <a:defRPr sz="1600" b="1"/>
            </a:lvl4pPr>
            <a:lvl5pPr marL="2286000" lvl="4" indent="-228600" algn="l">
              <a:spcBef>
                <a:spcPts val="320"/>
              </a:spcBef>
              <a:spcAft>
                <a:spcPts val="0"/>
              </a:spcAft>
              <a:buClr>
                <a:schemeClr val="dk1"/>
              </a:buClr>
              <a:buSzPts val="1600"/>
              <a:buNone/>
              <a:defRPr sz="1600" b="1"/>
            </a:lvl5pPr>
            <a:lvl6pPr marL="2743200" lvl="5" indent="-228600" algn="l">
              <a:spcBef>
                <a:spcPts val="320"/>
              </a:spcBef>
              <a:spcAft>
                <a:spcPts val="0"/>
              </a:spcAft>
              <a:buClr>
                <a:schemeClr val="dk1"/>
              </a:buClr>
              <a:buSzPts val="1600"/>
              <a:buNone/>
              <a:defRPr sz="1600" b="1"/>
            </a:lvl6pPr>
            <a:lvl7pPr marL="3200400" lvl="6" indent="-228600" algn="l">
              <a:spcBef>
                <a:spcPts val="320"/>
              </a:spcBef>
              <a:spcAft>
                <a:spcPts val="0"/>
              </a:spcAft>
              <a:buClr>
                <a:schemeClr val="dk1"/>
              </a:buClr>
              <a:buSzPts val="1600"/>
              <a:buNone/>
              <a:defRPr sz="1600" b="1"/>
            </a:lvl7pPr>
            <a:lvl8pPr marL="3657600" lvl="7" indent="-228600" algn="l">
              <a:spcBef>
                <a:spcPts val="320"/>
              </a:spcBef>
              <a:spcAft>
                <a:spcPts val="0"/>
              </a:spcAft>
              <a:buClr>
                <a:schemeClr val="dk1"/>
              </a:buClr>
              <a:buSzPts val="1600"/>
              <a:buNone/>
              <a:defRPr sz="1600" b="1"/>
            </a:lvl8pPr>
            <a:lvl9pPr marL="4114800" lvl="8" indent="-228600" algn="l">
              <a:spcBef>
                <a:spcPts val="320"/>
              </a:spcBef>
              <a:spcAft>
                <a:spcPts val="0"/>
              </a:spcAft>
              <a:buClr>
                <a:schemeClr val="dk1"/>
              </a:buClr>
              <a:buSzPts val="1600"/>
              <a:buNone/>
              <a:defRPr sz="1600" b="1"/>
            </a:lvl9pPr>
          </a:lstStyle>
          <a:p>
            <a:endParaRPr/>
          </a:p>
        </p:txBody>
      </p:sp>
      <p:sp>
        <p:nvSpPr>
          <p:cNvPr id="45" name="Google Shape;45;p6"/>
          <p:cNvSpPr txBox="1">
            <a:spLocks noGrp="1"/>
          </p:cNvSpPr>
          <p:nvPr>
            <p:ph type="body" idx="4"/>
          </p:nvPr>
        </p:nvSpPr>
        <p:spPr>
          <a:xfrm>
            <a:off x="4645025" y="2174875"/>
            <a:ext cx="4041775" cy="3951288"/>
          </a:xfrm>
          <a:prstGeom prst="rect">
            <a:avLst/>
          </a:prstGeom>
          <a:noFill/>
          <a:ln>
            <a:noFill/>
          </a:ln>
        </p:spPr>
        <p:txBody>
          <a:bodyPr spcFirstLastPara="1" wrap="square" lIns="91425" tIns="45700" rIns="91425" bIns="45700" anchor="t" anchorCtr="0">
            <a:noAutofit/>
          </a:bodyPr>
          <a:lstStyle>
            <a:lvl1pPr marL="457200" lvl="0" indent="-381000" algn="l">
              <a:spcBef>
                <a:spcPts val="480"/>
              </a:spcBef>
              <a:spcAft>
                <a:spcPts val="0"/>
              </a:spcAft>
              <a:buClr>
                <a:schemeClr val="dk1"/>
              </a:buClr>
              <a:buSzPts val="2400"/>
              <a:buChar char="•"/>
              <a:defRPr sz="2400"/>
            </a:lvl1pPr>
            <a:lvl2pPr marL="914400" lvl="1" indent="-355600" algn="l">
              <a:spcBef>
                <a:spcPts val="400"/>
              </a:spcBef>
              <a:spcAft>
                <a:spcPts val="0"/>
              </a:spcAft>
              <a:buClr>
                <a:schemeClr val="dk1"/>
              </a:buClr>
              <a:buSzPts val="2000"/>
              <a:buChar char="–"/>
              <a:defRPr sz="2000"/>
            </a:lvl2pPr>
            <a:lvl3pPr marL="1371600" lvl="2" indent="-342900" algn="l">
              <a:spcBef>
                <a:spcPts val="360"/>
              </a:spcBef>
              <a:spcAft>
                <a:spcPts val="0"/>
              </a:spcAft>
              <a:buClr>
                <a:schemeClr val="dk1"/>
              </a:buClr>
              <a:buSzPts val="1800"/>
              <a:buChar char="•"/>
              <a:defRPr sz="1800"/>
            </a:lvl3pPr>
            <a:lvl4pPr marL="1828800" lvl="3" indent="-330200" algn="l">
              <a:spcBef>
                <a:spcPts val="320"/>
              </a:spcBef>
              <a:spcAft>
                <a:spcPts val="0"/>
              </a:spcAft>
              <a:buClr>
                <a:schemeClr val="dk1"/>
              </a:buClr>
              <a:buSzPts val="1600"/>
              <a:buChar char="–"/>
              <a:defRPr sz="1600"/>
            </a:lvl4pPr>
            <a:lvl5pPr marL="2286000" lvl="4" indent="-330200" algn="l">
              <a:spcBef>
                <a:spcPts val="320"/>
              </a:spcBef>
              <a:spcAft>
                <a:spcPts val="0"/>
              </a:spcAft>
              <a:buClr>
                <a:schemeClr val="dk1"/>
              </a:buClr>
              <a:buSzPts val="1600"/>
              <a:buChar char="»"/>
              <a:defRPr sz="1600"/>
            </a:lvl5pPr>
            <a:lvl6pPr marL="2743200" lvl="5" indent="-330200" algn="l">
              <a:spcBef>
                <a:spcPts val="320"/>
              </a:spcBef>
              <a:spcAft>
                <a:spcPts val="0"/>
              </a:spcAft>
              <a:buClr>
                <a:schemeClr val="dk1"/>
              </a:buClr>
              <a:buSzPts val="1600"/>
              <a:buChar char="•"/>
              <a:defRPr sz="1600"/>
            </a:lvl6pPr>
            <a:lvl7pPr marL="3200400" lvl="6" indent="-330200" algn="l">
              <a:spcBef>
                <a:spcPts val="320"/>
              </a:spcBef>
              <a:spcAft>
                <a:spcPts val="0"/>
              </a:spcAft>
              <a:buClr>
                <a:schemeClr val="dk1"/>
              </a:buClr>
              <a:buSzPts val="1600"/>
              <a:buChar char="•"/>
              <a:defRPr sz="1600"/>
            </a:lvl7pPr>
            <a:lvl8pPr marL="3657600" lvl="7" indent="-330200" algn="l">
              <a:spcBef>
                <a:spcPts val="320"/>
              </a:spcBef>
              <a:spcAft>
                <a:spcPts val="0"/>
              </a:spcAft>
              <a:buClr>
                <a:schemeClr val="dk1"/>
              </a:buClr>
              <a:buSzPts val="1600"/>
              <a:buChar char="•"/>
              <a:defRPr sz="1600"/>
            </a:lvl8pPr>
            <a:lvl9pPr marL="4114800" lvl="8" indent="-330200" algn="l">
              <a:spcBef>
                <a:spcPts val="320"/>
              </a:spcBef>
              <a:spcAft>
                <a:spcPts val="0"/>
              </a:spcAft>
              <a:buClr>
                <a:schemeClr val="dk1"/>
              </a:buClr>
              <a:buSzPts val="1600"/>
              <a:buChar char="•"/>
              <a:defRPr sz="1600"/>
            </a:lvl9pPr>
          </a:lstStyle>
          <a:p>
            <a:endParaRPr/>
          </a:p>
        </p:txBody>
      </p:sp>
      <p:sp>
        <p:nvSpPr>
          <p:cNvPr id="46" name="Google Shape;46;p6"/>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47" name="Google Shape;47;p6"/>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48" name="Google Shape;48;p6"/>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
        <p:cNvGrpSpPr/>
        <p:nvPr/>
      </p:nvGrpSpPr>
      <p:grpSpPr>
        <a:xfrm>
          <a:off x="0" y="0"/>
          <a:ext cx="0" cy="0"/>
          <a:chOff x="0" y="0"/>
          <a:chExt cx="0" cy="0"/>
        </a:xfrm>
      </p:grpSpPr>
      <p:sp>
        <p:nvSpPr>
          <p:cNvPr id="50" name="Google Shape;50;p7"/>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1" name="Google Shape;51;p7"/>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52" name="Google Shape;52;p7"/>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53" name="Google Shape;53;p7"/>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4"/>
        <p:cNvGrpSpPr/>
        <p:nvPr/>
      </p:nvGrpSpPr>
      <p:grpSpPr>
        <a:xfrm>
          <a:off x="0" y="0"/>
          <a:ext cx="0" cy="0"/>
          <a:chOff x="0" y="0"/>
          <a:chExt cx="0" cy="0"/>
        </a:xfrm>
      </p:grpSpPr>
      <p:sp>
        <p:nvSpPr>
          <p:cNvPr id="55" name="Google Shape;55;p8"/>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56" name="Google Shape;56;p8"/>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57" name="Google Shape;57;p8"/>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8"/>
        <p:cNvGrpSpPr/>
        <p:nvPr/>
      </p:nvGrpSpPr>
      <p:grpSpPr>
        <a:xfrm>
          <a:off x="0" y="0"/>
          <a:ext cx="0" cy="0"/>
          <a:chOff x="0" y="0"/>
          <a:chExt cx="0" cy="0"/>
        </a:xfrm>
      </p:grpSpPr>
      <p:sp>
        <p:nvSpPr>
          <p:cNvPr id="59" name="Google Shape;59;p9"/>
          <p:cNvSpPr txBox="1">
            <a:spLocks noGrp="1"/>
          </p:cNvSpPr>
          <p:nvPr>
            <p:ph type="title"/>
          </p:nvPr>
        </p:nvSpPr>
        <p:spPr>
          <a:xfrm>
            <a:off x="457200" y="273050"/>
            <a:ext cx="3008313" cy="1162050"/>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Clr>
                <a:schemeClr val="dk1"/>
              </a:buClr>
              <a:buSzPts val="2000"/>
              <a:buFont typeface="Calibri"/>
              <a:buNone/>
              <a:defRPr sz="20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0" name="Google Shape;60;p9"/>
          <p:cNvSpPr txBox="1">
            <a:spLocks noGrp="1"/>
          </p:cNvSpPr>
          <p:nvPr>
            <p:ph type="body" idx="1"/>
          </p:nvPr>
        </p:nvSpPr>
        <p:spPr>
          <a:xfrm>
            <a:off x="3575050" y="273050"/>
            <a:ext cx="5111750" cy="5853113"/>
          </a:xfrm>
          <a:prstGeom prst="rect">
            <a:avLst/>
          </a:prstGeom>
          <a:noFill/>
          <a:ln>
            <a:noFill/>
          </a:ln>
        </p:spPr>
        <p:txBody>
          <a:bodyPr spcFirstLastPara="1" wrap="square" lIns="91425" tIns="45700" rIns="91425" bIns="45700" anchor="t" anchorCtr="0">
            <a:noAutofit/>
          </a:bodyPr>
          <a:lstStyle>
            <a:lvl1pPr marL="457200" lvl="0" indent="-431800" algn="l">
              <a:spcBef>
                <a:spcPts val="640"/>
              </a:spcBef>
              <a:spcAft>
                <a:spcPts val="0"/>
              </a:spcAft>
              <a:buClr>
                <a:schemeClr val="dk1"/>
              </a:buClr>
              <a:buSzPts val="3200"/>
              <a:buChar char="•"/>
              <a:defRPr sz="3200"/>
            </a:lvl1pPr>
            <a:lvl2pPr marL="914400" lvl="1" indent="-406400" algn="l">
              <a:spcBef>
                <a:spcPts val="560"/>
              </a:spcBef>
              <a:spcAft>
                <a:spcPts val="0"/>
              </a:spcAft>
              <a:buClr>
                <a:schemeClr val="dk1"/>
              </a:buClr>
              <a:buSzPts val="2800"/>
              <a:buChar char="–"/>
              <a:defRPr sz="2800"/>
            </a:lvl2pPr>
            <a:lvl3pPr marL="1371600" lvl="2" indent="-381000" algn="l">
              <a:spcBef>
                <a:spcPts val="480"/>
              </a:spcBef>
              <a:spcAft>
                <a:spcPts val="0"/>
              </a:spcAft>
              <a:buClr>
                <a:schemeClr val="dk1"/>
              </a:buClr>
              <a:buSzPts val="2400"/>
              <a:buChar char="•"/>
              <a:defRPr sz="2400"/>
            </a:lvl3pPr>
            <a:lvl4pPr marL="1828800" lvl="3" indent="-355600" algn="l">
              <a:spcBef>
                <a:spcPts val="400"/>
              </a:spcBef>
              <a:spcAft>
                <a:spcPts val="0"/>
              </a:spcAft>
              <a:buClr>
                <a:schemeClr val="dk1"/>
              </a:buClr>
              <a:buSzPts val="2000"/>
              <a:buChar char="–"/>
              <a:defRPr sz="2000"/>
            </a:lvl4pPr>
            <a:lvl5pPr marL="2286000" lvl="4" indent="-355600" algn="l">
              <a:spcBef>
                <a:spcPts val="400"/>
              </a:spcBef>
              <a:spcAft>
                <a:spcPts val="0"/>
              </a:spcAft>
              <a:buClr>
                <a:schemeClr val="dk1"/>
              </a:buClr>
              <a:buSzPts val="2000"/>
              <a:buChar char="»"/>
              <a:defRPr sz="2000"/>
            </a:lvl5pPr>
            <a:lvl6pPr marL="2743200" lvl="5" indent="-355600" algn="l">
              <a:spcBef>
                <a:spcPts val="400"/>
              </a:spcBef>
              <a:spcAft>
                <a:spcPts val="0"/>
              </a:spcAft>
              <a:buClr>
                <a:schemeClr val="dk1"/>
              </a:buClr>
              <a:buSzPts val="2000"/>
              <a:buChar char="•"/>
              <a:defRPr sz="2000"/>
            </a:lvl6pPr>
            <a:lvl7pPr marL="3200400" lvl="6" indent="-355600" algn="l">
              <a:spcBef>
                <a:spcPts val="400"/>
              </a:spcBef>
              <a:spcAft>
                <a:spcPts val="0"/>
              </a:spcAft>
              <a:buClr>
                <a:schemeClr val="dk1"/>
              </a:buClr>
              <a:buSzPts val="2000"/>
              <a:buChar char="•"/>
              <a:defRPr sz="2000"/>
            </a:lvl7pPr>
            <a:lvl8pPr marL="3657600" lvl="7" indent="-355600" algn="l">
              <a:spcBef>
                <a:spcPts val="400"/>
              </a:spcBef>
              <a:spcAft>
                <a:spcPts val="0"/>
              </a:spcAft>
              <a:buClr>
                <a:schemeClr val="dk1"/>
              </a:buClr>
              <a:buSzPts val="2000"/>
              <a:buChar char="•"/>
              <a:defRPr sz="2000"/>
            </a:lvl8pPr>
            <a:lvl9pPr marL="4114800" lvl="8" indent="-355600" algn="l">
              <a:spcBef>
                <a:spcPts val="400"/>
              </a:spcBef>
              <a:spcAft>
                <a:spcPts val="0"/>
              </a:spcAft>
              <a:buClr>
                <a:schemeClr val="dk1"/>
              </a:buClr>
              <a:buSzPts val="2000"/>
              <a:buChar char="•"/>
              <a:defRPr sz="2000"/>
            </a:lvl9pPr>
          </a:lstStyle>
          <a:p>
            <a:endParaRPr/>
          </a:p>
        </p:txBody>
      </p:sp>
      <p:sp>
        <p:nvSpPr>
          <p:cNvPr id="61" name="Google Shape;61;p9"/>
          <p:cNvSpPr txBox="1">
            <a:spLocks noGrp="1"/>
          </p:cNvSpPr>
          <p:nvPr>
            <p:ph type="body" idx="2"/>
          </p:nvPr>
        </p:nvSpPr>
        <p:spPr>
          <a:xfrm>
            <a:off x="457200" y="1435100"/>
            <a:ext cx="3008313" cy="4691063"/>
          </a:xfrm>
          <a:prstGeom prst="rect">
            <a:avLst/>
          </a:prstGeom>
          <a:noFill/>
          <a:ln>
            <a:noFill/>
          </a:ln>
        </p:spPr>
        <p:txBody>
          <a:bodyPr spcFirstLastPara="1" wrap="square" lIns="91425" tIns="45700" rIns="91425" bIns="45700" anchor="t" anchorCtr="0">
            <a:noAutofit/>
          </a:bodyPr>
          <a:lstStyle>
            <a:lvl1pPr marL="457200" lvl="0" indent="-228600" algn="l">
              <a:spcBef>
                <a:spcPts val="280"/>
              </a:spcBef>
              <a:spcAft>
                <a:spcPts val="0"/>
              </a:spcAft>
              <a:buClr>
                <a:schemeClr val="dk1"/>
              </a:buClr>
              <a:buSzPts val="1400"/>
              <a:buNone/>
              <a:defRPr sz="1400"/>
            </a:lvl1pPr>
            <a:lvl2pPr marL="914400" lvl="1" indent="-228600" algn="l">
              <a:spcBef>
                <a:spcPts val="240"/>
              </a:spcBef>
              <a:spcAft>
                <a:spcPts val="0"/>
              </a:spcAft>
              <a:buClr>
                <a:schemeClr val="dk1"/>
              </a:buClr>
              <a:buSzPts val="1200"/>
              <a:buNone/>
              <a:defRPr sz="1200"/>
            </a:lvl2pPr>
            <a:lvl3pPr marL="1371600" lvl="2" indent="-228600" algn="l">
              <a:spcBef>
                <a:spcPts val="200"/>
              </a:spcBef>
              <a:spcAft>
                <a:spcPts val="0"/>
              </a:spcAft>
              <a:buClr>
                <a:schemeClr val="dk1"/>
              </a:buClr>
              <a:buSzPts val="1000"/>
              <a:buNone/>
              <a:defRPr sz="1000"/>
            </a:lvl3pPr>
            <a:lvl4pPr marL="1828800" lvl="3" indent="-228600" algn="l">
              <a:spcBef>
                <a:spcPts val="180"/>
              </a:spcBef>
              <a:spcAft>
                <a:spcPts val="0"/>
              </a:spcAft>
              <a:buClr>
                <a:schemeClr val="dk1"/>
              </a:buClr>
              <a:buSzPts val="900"/>
              <a:buNone/>
              <a:defRPr sz="900"/>
            </a:lvl4pPr>
            <a:lvl5pPr marL="2286000" lvl="4" indent="-228600" algn="l">
              <a:spcBef>
                <a:spcPts val="180"/>
              </a:spcBef>
              <a:spcAft>
                <a:spcPts val="0"/>
              </a:spcAft>
              <a:buClr>
                <a:schemeClr val="dk1"/>
              </a:buClr>
              <a:buSzPts val="900"/>
              <a:buNone/>
              <a:defRPr sz="900"/>
            </a:lvl5pPr>
            <a:lvl6pPr marL="2743200" lvl="5" indent="-228600" algn="l">
              <a:spcBef>
                <a:spcPts val="180"/>
              </a:spcBef>
              <a:spcAft>
                <a:spcPts val="0"/>
              </a:spcAft>
              <a:buClr>
                <a:schemeClr val="dk1"/>
              </a:buClr>
              <a:buSzPts val="900"/>
              <a:buNone/>
              <a:defRPr sz="900"/>
            </a:lvl6pPr>
            <a:lvl7pPr marL="3200400" lvl="6" indent="-228600" algn="l">
              <a:spcBef>
                <a:spcPts val="180"/>
              </a:spcBef>
              <a:spcAft>
                <a:spcPts val="0"/>
              </a:spcAft>
              <a:buClr>
                <a:schemeClr val="dk1"/>
              </a:buClr>
              <a:buSzPts val="900"/>
              <a:buNone/>
              <a:defRPr sz="900"/>
            </a:lvl7pPr>
            <a:lvl8pPr marL="3657600" lvl="7" indent="-228600" algn="l">
              <a:spcBef>
                <a:spcPts val="180"/>
              </a:spcBef>
              <a:spcAft>
                <a:spcPts val="0"/>
              </a:spcAft>
              <a:buClr>
                <a:schemeClr val="dk1"/>
              </a:buClr>
              <a:buSzPts val="900"/>
              <a:buNone/>
              <a:defRPr sz="900"/>
            </a:lvl8pPr>
            <a:lvl9pPr marL="4114800" lvl="8" indent="-228600" algn="l">
              <a:spcBef>
                <a:spcPts val="180"/>
              </a:spcBef>
              <a:spcAft>
                <a:spcPts val="0"/>
              </a:spcAft>
              <a:buClr>
                <a:schemeClr val="dk1"/>
              </a:buClr>
              <a:buSzPts val="900"/>
              <a:buNone/>
              <a:defRPr sz="900"/>
            </a:lvl9pPr>
          </a:lstStyle>
          <a:p>
            <a:endParaRPr/>
          </a:p>
        </p:txBody>
      </p:sp>
      <p:sp>
        <p:nvSpPr>
          <p:cNvPr id="62" name="Google Shape;62;p9"/>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63" name="Google Shape;63;p9"/>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64" name="Google Shape;64;p9"/>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5"/>
        <p:cNvGrpSpPr/>
        <p:nvPr/>
      </p:nvGrpSpPr>
      <p:grpSpPr>
        <a:xfrm>
          <a:off x="0" y="0"/>
          <a:ext cx="0" cy="0"/>
          <a:chOff x="0" y="0"/>
          <a:chExt cx="0" cy="0"/>
        </a:xfrm>
      </p:grpSpPr>
      <p:sp>
        <p:nvSpPr>
          <p:cNvPr id="66" name="Google Shape;66;p10"/>
          <p:cNvSpPr txBox="1">
            <a:spLocks noGrp="1"/>
          </p:cNvSpPr>
          <p:nvPr>
            <p:ph type="title"/>
          </p:nvPr>
        </p:nvSpPr>
        <p:spPr>
          <a:xfrm>
            <a:off x="1792288" y="4800600"/>
            <a:ext cx="5486400" cy="566738"/>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Clr>
                <a:schemeClr val="dk1"/>
              </a:buClr>
              <a:buSzPts val="2000"/>
              <a:buFont typeface="Calibri"/>
              <a:buNone/>
              <a:defRPr sz="20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7" name="Google Shape;67;p10"/>
          <p:cNvSpPr>
            <a:spLocks noGrp="1"/>
          </p:cNvSpPr>
          <p:nvPr>
            <p:ph type="pic" idx="2"/>
          </p:nvPr>
        </p:nvSpPr>
        <p:spPr>
          <a:xfrm>
            <a:off x="1792288" y="612775"/>
            <a:ext cx="5486400" cy="4114800"/>
          </a:xfrm>
          <a:prstGeom prst="rect">
            <a:avLst/>
          </a:prstGeom>
          <a:noFill/>
          <a:ln>
            <a:noFill/>
          </a:ln>
        </p:spPr>
        <p:txBody>
          <a:bodyPr spcFirstLastPara="1" wrap="square" lIns="91425" tIns="45700" rIns="91425" bIns="45700" anchor="t" anchorCtr="0">
            <a:noAutofit/>
          </a:bodyPr>
          <a:lstStyle>
            <a:lvl1pPr marR="0" lvl="0" algn="l" rtl="0">
              <a:spcBef>
                <a:spcPts val="640"/>
              </a:spcBef>
              <a:spcAft>
                <a:spcPts val="0"/>
              </a:spcAft>
              <a:buClr>
                <a:schemeClr val="dk1"/>
              </a:buClr>
              <a:buSzPts val="3200"/>
              <a:buFont typeface="Arial"/>
              <a:buNone/>
              <a:defRPr sz="3200" b="0" i="0" u="none" strike="noStrike" cap="none">
                <a:solidFill>
                  <a:schemeClr val="dk1"/>
                </a:solidFill>
                <a:latin typeface="Calibri"/>
                <a:ea typeface="Calibri"/>
                <a:cs typeface="Calibri"/>
                <a:sym typeface="Calibri"/>
              </a:defRPr>
            </a:lvl1pPr>
            <a:lvl2pPr marR="0" lvl="1" algn="l" rtl="0">
              <a:spcBef>
                <a:spcPts val="560"/>
              </a:spcBef>
              <a:spcAft>
                <a:spcPts val="0"/>
              </a:spcAft>
              <a:buClr>
                <a:schemeClr val="dk1"/>
              </a:buClr>
              <a:buSzPts val="2800"/>
              <a:buFont typeface="Arial"/>
              <a:buNone/>
              <a:defRPr sz="2800" b="0" i="0" u="none" strike="noStrike" cap="none">
                <a:solidFill>
                  <a:schemeClr val="dk1"/>
                </a:solidFill>
                <a:latin typeface="Calibri"/>
                <a:ea typeface="Calibri"/>
                <a:cs typeface="Calibri"/>
                <a:sym typeface="Calibri"/>
              </a:defRPr>
            </a:lvl2pPr>
            <a:lvl3pPr marR="0" lvl="2" algn="l" rtl="0">
              <a:spcBef>
                <a:spcPts val="480"/>
              </a:spcBef>
              <a:spcAft>
                <a:spcPts val="0"/>
              </a:spcAft>
              <a:buClr>
                <a:schemeClr val="dk1"/>
              </a:buClr>
              <a:buSzPts val="2400"/>
              <a:buFont typeface="Arial"/>
              <a:buNone/>
              <a:defRPr sz="2400" b="0" i="0" u="none" strike="noStrike" cap="none">
                <a:solidFill>
                  <a:schemeClr val="dk1"/>
                </a:solidFill>
                <a:latin typeface="Calibri"/>
                <a:ea typeface="Calibri"/>
                <a:cs typeface="Calibri"/>
                <a:sym typeface="Calibri"/>
              </a:defRPr>
            </a:lvl3pPr>
            <a:lvl4pPr marR="0" lvl="3"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4pPr>
            <a:lvl5pPr marR="0" lvl="4"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5pPr>
            <a:lvl6pPr marR="0" lvl="5"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R="0" lvl="6"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R="0" lvl="7"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R="0" lvl="8"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dirty="0"/>
          </a:p>
        </p:txBody>
      </p:sp>
      <p:sp>
        <p:nvSpPr>
          <p:cNvPr id="68" name="Google Shape;68;p10"/>
          <p:cNvSpPr txBox="1">
            <a:spLocks noGrp="1"/>
          </p:cNvSpPr>
          <p:nvPr>
            <p:ph type="body" idx="1"/>
          </p:nvPr>
        </p:nvSpPr>
        <p:spPr>
          <a:xfrm>
            <a:off x="1792288" y="5367338"/>
            <a:ext cx="5486400" cy="804862"/>
          </a:xfrm>
          <a:prstGeom prst="rect">
            <a:avLst/>
          </a:prstGeom>
          <a:noFill/>
          <a:ln>
            <a:noFill/>
          </a:ln>
        </p:spPr>
        <p:txBody>
          <a:bodyPr spcFirstLastPara="1" wrap="square" lIns="91425" tIns="45700" rIns="91425" bIns="45700" anchor="t" anchorCtr="0">
            <a:noAutofit/>
          </a:bodyPr>
          <a:lstStyle>
            <a:lvl1pPr marL="457200" lvl="0" indent="-228600" algn="l">
              <a:spcBef>
                <a:spcPts val="280"/>
              </a:spcBef>
              <a:spcAft>
                <a:spcPts val="0"/>
              </a:spcAft>
              <a:buClr>
                <a:schemeClr val="dk1"/>
              </a:buClr>
              <a:buSzPts val="1400"/>
              <a:buNone/>
              <a:defRPr sz="1400"/>
            </a:lvl1pPr>
            <a:lvl2pPr marL="914400" lvl="1" indent="-228600" algn="l">
              <a:spcBef>
                <a:spcPts val="240"/>
              </a:spcBef>
              <a:spcAft>
                <a:spcPts val="0"/>
              </a:spcAft>
              <a:buClr>
                <a:schemeClr val="dk1"/>
              </a:buClr>
              <a:buSzPts val="1200"/>
              <a:buNone/>
              <a:defRPr sz="1200"/>
            </a:lvl2pPr>
            <a:lvl3pPr marL="1371600" lvl="2" indent="-228600" algn="l">
              <a:spcBef>
                <a:spcPts val="200"/>
              </a:spcBef>
              <a:spcAft>
                <a:spcPts val="0"/>
              </a:spcAft>
              <a:buClr>
                <a:schemeClr val="dk1"/>
              </a:buClr>
              <a:buSzPts val="1000"/>
              <a:buNone/>
              <a:defRPr sz="1000"/>
            </a:lvl3pPr>
            <a:lvl4pPr marL="1828800" lvl="3" indent="-228600" algn="l">
              <a:spcBef>
                <a:spcPts val="180"/>
              </a:spcBef>
              <a:spcAft>
                <a:spcPts val="0"/>
              </a:spcAft>
              <a:buClr>
                <a:schemeClr val="dk1"/>
              </a:buClr>
              <a:buSzPts val="900"/>
              <a:buNone/>
              <a:defRPr sz="900"/>
            </a:lvl4pPr>
            <a:lvl5pPr marL="2286000" lvl="4" indent="-228600" algn="l">
              <a:spcBef>
                <a:spcPts val="180"/>
              </a:spcBef>
              <a:spcAft>
                <a:spcPts val="0"/>
              </a:spcAft>
              <a:buClr>
                <a:schemeClr val="dk1"/>
              </a:buClr>
              <a:buSzPts val="900"/>
              <a:buNone/>
              <a:defRPr sz="900"/>
            </a:lvl5pPr>
            <a:lvl6pPr marL="2743200" lvl="5" indent="-228600" algn="l">
              <a:spcBef>
                <a:spcPts val="180"/>
              </a:spcBef>
              <a:spcAft>
                <a:spcPts val="0"/>
              </a:spcAft>
              <a:buClr>
                <a:schemeClr val="dk1"/>
              </a:buClr>
              <a:buSzPts val="900"/>
              <a:buNone/>
              <a:defRPr sz="900"/>
            </a:lvl6pPr>
            <a:lvl7pPr marL="3200400" lvl="6" indent="-228600" algn="l">
              <a:spcBef>
                <a:spcPts val="180"/>
              </a:spcBef>
              <a:spcAft>
                <a:spcPts val="0"/>
              </a:spcAft>
              <a:buClr>
                <a:schemeClr val="dk1"/>
              </a:buClr>
              <a:buSzPts val="900"/>
              <a:buNone/>
              <a:defRPr sz="900"/>
            </a:lvl7pPr>
            <a:lvl8pPr marL="3657600" lvl="7" indent="-228600" algn="l">
              <a:spcBef>
                <a:spcPts val="180"/>
              </a:spcBef>
              <a:spcAft>
                <a:spcPts val="0"/>
              </a:spcAft>
              <a:buClr>
                <a:schemeClr val="dk1"/>
              </a:buClr>
              <a:buSzPts val="900"/>
              <a:buNone/>
              <a:defRPr sz="900"/>
            </a:lvl8pPr>
            <a:lvl9pPr marL="4114800" lvl="8" indent="-228600" algn="l">
              <a:spcBef>
                <a:spcPts val="180"/>
              </a:spcBef>
              <a:spcAft>
                <a:spcPts val="0"/>
              </a:spcAft>
              <a:buClr>
                <a:schemeClr val="dk1"/>
              </a:buClr>
              <a:buSzPts val="900"/>
              <a:buNone/>
              <a:defRPr sz="900"/>
            </a:lvl9pPr>
          </a:lstStyle>
          <a:p>
            <a:endParaRPr/>
          </a:p>
        </p:txBody>
      </p:sp>
      <p:sp>
        <p:nvSpPr>
          <p:cNvPr id="69" name="Google Shape;69;p10"/>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70" name="Google Shape;70;p10"/>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71" name="Google Shape;71;p10"/>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72"/>
        <p:cNvGrpSpPr/>
        <p:nvPr/>
      </p:nvGrpSpPr>
      <p:grpSpPr>
        <a:xfrm>
          <a:off x="0" y="0"/>
          <a:ext cx="0" cy="0"/>
          <a:chOff x="0" y="0"/>
          <a:chExt cx="0" cy="0"/>
        </a:xfrm>
      </p:grpSpPr>
      <p:sp>
        <p:nvSpPr>
          <p:cNvPr id="73" name="Google Shape;73;p11"/>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4" name="Google Shape;74;p11"/>
          <p:cNvSpPr txBox="1">
            <a:spLocks noGrp="1"/>
          </p:cNvSpPr>
          <p:nvPr>
            <p:ph type="body" idx="1"/>
          </p:nvPr>
        </p:nvSpPr>
        <p:spPr>
          <a:xfrm rot="5400000">
            <a:off x="2309018" y="-251619"/>
            <a:ext cx="4525963" cy="8229600"/>
          </a:xfrm>
          <a:prstGeom prst="rect">
            <a:avLst/>
          </a:prstGeom>
          <a:noFill/>
          <a:ln>
            <a:noFill/>
          </a:ln>
        </p:spPr>
        <p:txBody>
          <a:bodyPr spcFirstLastPara="1" wrap="square" lIns="91425" tIns="45700" rIns="91425" bIns="45700" anchor="t" anchorCtr="0">
            <a:no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75" name="Google Shape;75;p1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76" name="Google Shape;76;p11"/>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77" name="Google Shape;77;p11"/>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8"/>
        <p:cNvGrpSpPr/>
        <p:nvPr/>
      </p:nvGrpSpPr>
      <p:grpSpPr>
        <a:xfrm>
          <a:off x="0" y="0"/>
          <a:ext cx="0" cy="0"/>
          <a:chOff x="0" y="0"/>
          <a:chExt cx="0" cy="0"/>
        </a:xfrm>
      </p:grpSpPr>
      <p:sp>
        <p:nvSpPr>
          <p:cNvPr id="79" name="Google Shape;79;p12"/>
          <p:cNvSpPr txBox="1">
            <a:spLocks noGrp="1"/>
          </p:cNvSpPr>
          <p:nvPr>
            <p:ph type="title"/>
          </p:nvPr>
        </p:nvSpPr>
        <p:spPr>
          <a:xfrm rot="5400000">
            <a:off x="4732337" y="2171700"/>
            <a:ext cx="5851525" cy="20574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0" name="Google Shape;80;p12"/>
          <p:cNvSpPr txBox="1">
            <a:spLocks noGrp="1"/>
          </p:cNvSpPr>
          <p:nvPr>
            <p:ph type="body" idx="1"/>
          </p:nvPr>
        </p:nvSpPr>
        <p:spPr>
          <a:xfrm rot="5400000">
            <a:off x="541338" y="190501"/>
            <a:ext cx="5851525" cy="6019800"/>
          </a:xfrm>
          <a:prstGeom prst="rect">
            <a:avLst/>
          </a:prstGeom>
          <a:noFill/>
          <a:ln>
            <a:noFill/>
          </a:ln>
        </p:spPr>
        <p:txBody>
          <a:bodyPr spcFirstLastPara="1" wrap="square" lIns="91425" tIns="45700" rIns="91425" bIns="45700" anchor="t" anchorCtr="0">
            <a:no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81" name="Google Shape;81;p1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82" name="Google Shape;82;p1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83" name="Google Shape;83;p1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1"/>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1"/>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Autofit/>
          </a:bodyPr>
          <a:lstStyle>
            <a:lvl1pPr marL="457200" marR="0" lvl="0" indent="-431800" algn="l" rtl="0">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12" name="Google Shape;12;p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dirty="0"/>
          </a:p>
        </p:txBody>
      </p:sp>
      <p:sp>
        <p:nvSpPr>
          <p:cNvPr id="13" name="Google Shape;13;p1"/>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dirty="0"/>
          </a:p>
        </p:txBody>
      </p:sp>
      <p:sp>
        <p:nvSpPr>
          <p:cNvPr id="14" name="Google Shape;14;p1"/>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dirty="0"/>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8"/>
        <p:cNvGrpSpPr/>
        <p:nvPr/>
      </p:nvGrpSpPr>
      <p:grpSpPr>
        <a:xfrm>
          <a:off x="0" y="0"/>
          <a:ext cx="0" cy="0"/>
          <a:chOff x="0" y="0"/>
          <a:chExt cx="0" cy="0"/>
        </a:xfrm>
      </p:grpSpPr>
      <p:sp>
        <p:nvSpPr>
          <p:cNvPr id="89" name="Google Shape;89;p13"/>
          <p:cNvSpPr txBox="1">
            <a:spLocks noGrp="1"/>
          </p:cNvSpPr>
          <p:nvPr>
            <p:ph type="ctrTitle"/>
          </p:nvPr>
        </p:nvSpPr>
        <p:spPr>
          <a:xfrm>
            <a:off x="669758" y="847056"/>
            <a:ext cx="7772400" cy="1470025"/>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Clr>
                <a:schemeClr val="dk1"/>
              </a:buClr>
              <a:buSzPts val="4400"/>
              <a:buFont typeface="Calibri"/>
              <a:buNone/>
            </a:pPr>
            <a:r>
              <a:rPr lang="en-US" dirty="0">
                <a:latin typeface="Times New Roman" panose="02020603050405020304" pitchFamily="18" charset="0"/>
                <a:cs typeface="Times New Roman" panose="02020603050405020304" pitchFamily="18" charset="0"/>
              </a:rPr>
              <a:t>Science Meets Real Life</a:t>
            </a:r>
            <a:endParaRPr dirty="0">
              <a:latin typeface="Times New Roman" panose="02020603050405020304" pitchFamily="18" charset="0"/>
              <a:cs typeface="Times New Roman" panose="02020603050405020304" pitchFamily="18" charset="0"/>
            </a:endParaRPr>
          </a:p>
        </p:txBody>
      </p:sp>
      <p:sp>
        <p:nvSpPr>
          <p:cNvPr id="90" name="Google Shape;90;p13"/>
          <p:cNvSpPr txBox="1">
            <a:spLocks noGrp="1"/>
          </p:cNvSpPr>
          <p:nvPr>
            <p:ph type="subTitle" idx="1"/>
          </p:nvPr>
        </p:nvSpPr>
        <p:spPr>
          <a:xfrm>
            <a:off x="1371600" y="3505200"/>
            <a:ext cx="6400800" cy="2638926"/>
          </a:xfrm>
          <a:prstGeom prst="rect">
            <a:avLst/>
          </a:prstGeom>
          <a:noFill/>
          <a:ln>
            <a:noFill/>
          </a:ln>
        </p:spPr>
        <p:txBody>
          <a:bodyPr spcFirstLastPara="1" wrap="square" lIns="91425" tIns="45700" rIns="91425" bIns="45700" anchor="t" anchorCtr="0">
            <a:noAutofit/>
          </a:bodyPr>
          <a:lstStyle/>
          <a:p>
            <a:pPr marL="0" lvl="0" indent="0" algn="ctr" rtl="0">
              <a:spcBef>
                <a:spcPts val="0"/>
              </a:spcBef>
              <a:spcAft>
                <a:spcPts val="0"/>
              </a:spcAft>
              <a:buClr>
                <a:srgbClr val="888888"/>
              </a:buClr>
              <a:buSzPts val="3200"/>
              <a:buNone/>
            </a:pPr>
            <a:r>
              <a:rPr lang="en-US" dirty="0">
                <a:latin typeface="Times New Roman" panose="02020603050405020304" pitchFamily="18" charset="0"/>
                <a:cs typeface="Times New Roman" panose="02020603050405020304" pitchFamily="18" charset="0"/>
              </a:rPr>
              <a:t>By: </a:t>
            </a:r>
            <a:r>
              <a:rPr lang="en-US" b="1" i="1" dirty="0">
                <a:latin typeface="Times New Roman" panose="02020603050405020304" pitchFamily="18" charset="0"/>
                <a:cs typeface="Times New Roman" panose="02020603050405020304" pitchFamily="18" charset="0"/>
              </a:rPr>
              <a:t>ENTER YOUR NAME </a:t>
            </a:r>
            <a:r>
              <a:rPr lang="en-US" b="1" i="1" dirty="0" smtClean="0">
                <a:latin typeface="Times New Roman" panose="02020603050405020304" pitchFamily="18" charset="0"/>
                <a:cs typeface="Times New Roman" panose="02020603050405020304" pitchFamily="18" charset="0"/>
              </a:rPr>
              <a:t>HERE</a:t>
            </a:r>
          </a:p>
          <a:p>
            <a:pPr marL="0" lvl="0" indent="0" algn="ctr" rtl="0">
              <a:spcBef>
                <a:spcPts val="0"/>
              </a:spcBef>
              <a:spcAft>
                <a:spcPts val="0"/>
              </a:spcAft>
              <a:buClr>
                <a:srgbClr val="888888"/>
              </a:buClr>
              <a:buSzPts val="3200"/>
              <a:buNone/>
            </a:pPr>
            <a:r>
              <a:rPr lang="en-US" b="1" i="1" dirty="0" smtClean="0">
                <a:latin typeface="Times New Roman" panose="02020603050405020304" pitchFamily="18" charset="0"/>
                <a:cs typeface="Times New Roman" panose="02020603050405020304" pitchFamily="18" charset="0"/>
              </a:rPr>
              <a:t>Institution of Affiliation</a:t>
            </a:r>
          </a:p>
          <a:p>
            <a:pPr marL="0" lvl="0" indent="0" algn="ctr" rtl="0">
              <a:spcBef>
                <a:spcPts val="0"/>
              </a:spcBef>
              <a:spcAft>
                <a:spcPts val="0"/>
              </a:spcAft>
              <a:buClr>
                <a:srgbClr val="888888"/>
              </a:buClr>
              <a:buSzPts val="3200"/>
              <a:buNone/>
            </a:pPr>
            <a:r>
              <a:rPr lang="en-US" b="1" i="1" dirty="0" smtClean="0">
                <a:latin typeface="Times New Roman" panose="02020603050405020304" pitchFamily="18" charset="0"/>
                <a:cs typeface="Times New Roman" panose="02020603050405020304" pitchFamily="18" charset="0"/>
              </a:rPr>
              <a:t>Course Code and Name</a:t>
            </a:r>
          </a:p>
          <a:p>
            <a:pPr marL="0" lvl="0" indent="0" algn="ctr" rtl="0">
              <a:spcBef>
                <a:spcPts val="0"/>
              </a:spcBef>
              <a:spcAft>
                <a:spcPts val="0"/>
              </a:spcAft>
              <a:buClr>
                <a:srgbClr val="888888"/>
              </a:buClr>
              <a:buSzPts val="3200"/>
              <a:buNone/>
            </a:pPr>
            <a:r>
              <a:rPr lang="en-US" b="1" i="1" dirty="0" smtClean="0">
                <a:latin typeface="Times New Roman" panose="02020603050405020304" pitchFamily="18" charset="0"/>
                <a:cs typeface="Times New Roman" panose="02020603050405020304" pitchFamily="18" charset="0"/>
              </a:rPr>
              <a:t>Professor</a:t>
            </a:r>
          </a:p>
          <a:p>
            <a:pPr marL="0" lvl="0" indent="0" algn="ctr" rtl="0">
              <a:spcBef>
                <a:spcPts val="0"/>
              </a:spcBef>
              <a:spcAft>
                <a:spcPts val="0"/>
              </a:spcAft>
              <a:buClr>
                <a:srgbClr val="888888"/>
              </a:buClr>
              <a:buSzPts val="3200"/>
              <a:buNone/>
            </a:pPr>
            <a:r>
              <a:rPr lang="en-US" b="1" i="1" dirty="0" smtClean="0">
                <a:latin typeface="Times New Roman" panose="02020603050405020304" pitchFamily="18" charset="0"/>
                <a:cs typeface="Times New Roman" panose="02020603050405020304" pitchFamily="18" charset="0"/>
              </a:rPr>
              <a:t>Date</a:t>
            </a:r>
          </a:p>
          <a:p>
            <a:pPr marL="0" lvl="0" indent="0" algn="ctr" rtl="0">
              <a:spcBef>
                <a:spcPts val="0"/>
              </a:spcBef>
              <a:spcAft>
                <a:spcPts val="0"/>
              </a:spcAft>
              <a:buClr>
                <a:srgbClr val="888888"/>
              </a:buClr>
              <a:buSzPts val="3200"/>
              <a:buNone/>
            </a:pPr>
            <a:endParaRPr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3DC61C2-2C9E-4C62-9685-432CF7B739E7}"/>
              </a:ext>
            </a:extLst>
          </p:cNvPr>
          <p:cNvSpPr>
            <a:spLocks noGrp="1"/>
          </p:cNvSpPr>
          <p:nvPr>
            <p:ph type="title"/>
          </p:nvPr>
        </p:nvSpPr>
        <p:spPr>
          <a:xfrm>
            <a:off x="457200" y="274638"/>
            <a:ext cx="8229600" cy="919162"/>
          </a:xfrm>
        </p:spPr>
        <p:txBody>
          <a:bodyPr/>
          <a:lstStyle/>
          <a:p>
            <a:r>
              <a:rPr lang="en-US" dirty="0">
                <a:latin typeface="Times New Roman" panose="02020603050405020304" pitchFamily="18" charset="0"/>
                <a:cs typeface="Times New Roman" panose="02020603050405020304" pitchFamily="18" charset="0"/>
              </a:rPr>
              <a:t>The Scientific Method</a:t>
            </a:r>
          </a:p>
        </p:txBody>
      </p:sp>
      <p:sp>
        <p:nvSpPr>
          <p:cNvPr id="3" name="Text Placeholder 2">
            <a:extLst>
              <a:ext uri="{FF2B5EF4-FFF2-40B4-BE49-F238E27FC236}">
                <a16:creationId xmlns="" xmlns:a16="http://schemas.microsoft.com/office/drawing/2014/main" id="{C0121C44-173B-44FD-A9D4-B7027436A2D4}"/>
              </a:ext>
            </a:extLst>
          </p:cNvPr>
          <p:cNvSpPr>
            <a:spLocks noGrp="1"/>
          </p:cNvSpPr>
          <p:nvPr>
            <p:ph type="body" idx="1"/>
          </p:nvPr>
        </p:nvSpPr>
        <p:spPr>
          <a:xfrm>
            <a:off x="482600" y="1270000"/>
            <a:ext cx="8229600" cy="4927600"/>
          </a:xfrm>
        </p:spPr>
        <p:txBody>
          <a:bodyPr/>
          <a:lstStyle/>
          <a:p>
            <a:pPr marL="114300" indent="0">
              <a:buNone/>
            </a:pPr>
            <a:r>
              <a:rPr lang="en-US" dirty="0" smtClean="0">
                <a:solidFill>
                  <a:srgbClr val="FF0000"/>
                </a:solidFill>
                <a:latin typeface="Times New Roman" panose="02020603050405020304" pitchFamily="18" charset="0"/>
                <a:cs typeface="Times New Roman" panose="02020603050405020304" pitchFamily="18" charset="0"/>
              </a:rPr>
              <a:t>Definition:</a:t>
            </a:r>
            <a:r>
              <a:rPr lang="en-US" dirty="0" smtClean="0">
                <a:latin typeface="Times New Roman" panose="02020603050405020304" pitchFamily="18" charset="0"/>
                <a:cs typeface="Times New Roman" panose="02020603050405020304" pitchFamily="18" charset="0"/>
              </a:rPr>
              <a:t> An empirical method of acquiring knowledge </a:t>
            </a:r>
          </a:p>
          <a:p>
            <a:pPr marL="114300" indent="0">
              <a:buNone/>
            </a:pPr>
            <a:r>
              <a:rPr lang="en-US" dirty="0" smtClean="0">
                <a:solidFill>
                  <a:srgbClr val="FF0000"/>
                </a:solidFill>
                <a:latin typeface="Times New Roman" panose="02020603050405020304" pitchFamily="18" charset="0"/>
                <a:cs typeface="Times New Roman" panose="02020603050405020304" pitchFamily="18" charset="0"/>
              </a:rPr>
              <a:t>Relevance:</a:t>
            </a:r>
            <a:r>
              <a:rPr lang="en-US" dirty="0" smtClean="0">
                <a:latin typeface="Times New Roman" panose="02020603050405020304" pitchFamily="18" charset="0"/>
                <a:cs typeface="Times New Roman" panose="02020603050405020304" pitchFamily="18" charset="0"/>
              </a:rPr>
              <a:t> Has characterized the development of science since at least the 17</a:t>
            </a:r>
            <a:r>
              <a:rPr lang="en-US" baseline="30000" dirty="0" smtClean="0">
                <a:latin typeface="Times New Roman" panose="02020603050405020304" pitchFamily="18" charset="0"/>
                <a:cs typeface="Times New Roman" panose="02020603050405020304" pitchFamily="18" charset="0"/>
              </a:rPr>
              <a:t>th</a:t>
            </a:r>
            <a:r>
              <a:rPr lang="en-US" dirty="0" smtClean="0">
                <a:latin typeface="Times New Roman" panose="02020603050405020304" pitchFamily="18" charset="0"/>
                <a:cs typeface="Times New Roman" panose="02020603050405020304" pitchFamily="18" charset="0"/>
              </a:rPr>
              <a:t> century</a:t>
            </a:r>
          </a:p>
          <a:p>
            <a:pPr marL="114300" indent="0">
              <a:buNone/>
            </a:pPr>
            <a:r>
              <a:rPr lang="en-US" dirty="0" smtClean="0">
                <a:solidFill>
                  <a:srgbClr val="FF0000"/>
                </a:solidFill>
                <a:latin typeface="Times New Roman" panose="02020603050405020304" pitchFamily="18" charset="0"/>
                <a:cs typeface="Times New Roman" panose="02020603050405020304" pitchFamily="18" charset="0"/>
              </a:rPr>
              <a:t>Processes: </a:t>
            </a:r>
          </a:p>
          <a:p>
            <a:pPr marL="685800" indent="-571500">
              <a:buFont typeface="+mj-lt"/>
              <a:buAutoNum type="romanLcPeriod"/>
            </a:pPr>
            <a:r>
              <a:rPr lang="en-US" dirty="0">
                <a:latin typeface="Times New Roman" panose="02020603050405020304" pitchFamily="18" charset="0"/>
                <a:cs typeface="Times New Roman" panose="02020603050405020304" pitchFamily="18" charset="0"/>
              </a:rPr>
              <a:t>O</a:t>
            </a:r>
            <a:r>
              <a:rPr lang="en-US" dirty="0" smtClean="0">
                <a:latin typeface="Times New Roman" panose="02020603050405020304" pitchFamily="18" charset="0"/>
                <a:cs typeface="Times New Roman" panose="02020603050405020304" pitchFamily="18" charset="0"/>
              </a:rPr>
              <a:t>bservation</a:t>
            </a:r>
          </a:p>
          <a:p>
            <a:pPr marL="685800" indent="-571500">
              <a:buFont typeface="+mj-lt"/>
              <a:buAutoNum type="romanLcPeriod"/>
            </a:pPr>
            <a:r>
              <a:rPr lang="en-US" dirty="0" smtClean="0">
                <a:latin typeface="Times New Roman" panose="02020603050405020304" pitchFamily="18" charset="0"/>
                <a:cs typeface="Times New Roman" panose="02020603050405020304" pitchFamily="18" charset="0"/>
              </a:rPr>
              <a:t>Formulating hypothesis</a:t>
            </a:r>
          </a:p>
          <a:p>
            <a:pPr marL="685800" indent="-571500">
              <a:buFont typeface="+mj-lt"/>
              <a:buAutoNum type="romanLcPeriod"/>
            </a:pPr>
            <a:r>
              <a:rPr lang="en-US" dirty="0" smtClean="0">
                <a:latin typeface="Times New Roman" panose="02020603050405020304" pitchFamily="18" charset="0"/>
                <a:cs typeface="Times New Roman" panose="02020603050405020304" pitchFamily="18" charset="0"/>
              </a:rPr>
              <a:t>Experimental or measurement-based testing</a:t>
            </a:r>
          </a:p>
          <a:p>
            <a:pPr marL="685800" indent="-571500">
              <a:buFont typeface="+mj-lt"/>
              <a:buAutoNum type="romanLcPeriod"/>
            </a:pPr>
            <a:r>
              <a:rPr lang="en-US" dirty="0" smtClean="0">
                <a:latin typeface="Times New Roman" panose="02020603050405020304" pitchFamily="18" charset="0"/>
                <a:cs typeface="Times New Roman" panose="02020603050405020304" pitchFamily="18" charset="0"/>
              </a:rPr>
              <a:t>Refinement</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15329815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anose="02020603050405020304" pitchFamily="18" charset="0"/>
                <a:cs typeface="Times New Roman" panose="02020603050405020304" pitchFamily="18" charset="0"/>
              </a:rPr>
              <a:t>Steps of Scientific Method</a:t>
            </a:r>
            <a:endParaRPr lang="en-US" dirty="0">
              <a:latin typeface="Times New Roman" panose="02020603050405020304" pitchFamily="18" charset="0"/>
              <a:cs typeface="Times New Roman" panose="02020603050405020304" pitchFamily="18" charset="0"/>
            </a:endParaRPr>
          </a:p>
        </p:txBody>
      </p:sp>
      <p:sp>
        <p:nvSpPr>
          <p:cNvPr id="3" name="Text Placeholder 2"/>
          <p:cNvSpPr>
            <a:spLocks noGrp="1"/>
          </p:cNvSpPr>
          <p:nvPr>
            <p:ph type="body" idx="1"/>
          </p:nvPr>
        </p:nvSpPr>
        <p:spPr/>
        <p:txBody>
          <a:bodyPr/>
          <a:lstStyle/>
          <a:p>
            <a:r>
              <a:rPr lang="en-US" dirty="0" smtClean="0">
                <a:latin typeface="Times New Roman" panose="02020603050405020304" pitchFamily="18" charset="0"/>
                <a:cs typeface="Times New Roman" panose="02020603050405020304" pitchFamily="18" charset="0"/>
              </a:rPr>
              <a:t>Question/Observation</a:t>
            </a:r>
          </a:p>
          <a:p>
            <a:r>
              <a:rPr lang="en-US" dirty="0" smtClean="0">
                <a:latin typeface="Times New Roman" panose="02020603050405020304" pitchFamily="18" charset="0"/>
                <a:cs typeface="Times New Roman" panose="02020603050405020304" pitchFamily="18" charset="0"/>
              </a:rPr>
              <a:t>Research</a:t>
            </a:r>
          </a:p>
          <a:p>
            <a:r>
              <a:rPr lang="en-US" dirty="0" smtClean="0">
                <a:latin typeface="Times New Roman" panose="02020603050405020304" pitchFamily="18" charset="0"/>
                <a:cs typeface="Times New Roman" panose="02020603050405020304" pitchFamily="18" charset="0"/>
              </a:rPr>
              <a:t>Hypothesis</a:t>
            </a:r>
          </a:p>
          <a:p>
            <a:r>
              <a:rPr lang="en-US" dirty="0" smtClean="0">
                <a:latin typeface="Times New Roman" panose="02020603050405020304" pitchFamily="18" charset="0"/>
                <a:cs typeface="Times New Roman" panose="02020603050405020304" pitchFamily="18" charset="0"/>
              </a:rPr>
              <a:t>Experiment</a:t>
            </a:r>
          </a:p>
          <a:p>
            <a:r>
              <a:rPr lang="en-US" dirty="0" smtClean="0">
                <a:latin typeface="Times New Roman" panose="02020603050405020304" pitchFamily="18" charset="0"/>
                <a:cs typeface="Times New Roman" panose="02020603050405020304" pitchFamily="18" charset="0"/>
              </a:rPr>
              <a:t>Collect data</a:t>
            </a:r>
          </a:p>
          <a:p>
            <a:r>
              <a:rPr lang="en-US" dirty="0" smtClean="0">
                <a:latin typeface="Times New Roman" panose="02020603050405020304" pitchFamily="18" charset="0"/>
                <a:cs typeface="Times New Roman" panose="02020603050405020304" pitchFamily="18" charset="0"/>
              </a:rPr>
              <a:t>Analysis</a:t>
            </a:r>
          </a:p>
          <a:p>
            <a:r>
              <a:rPr lang="en-US" dirty="0" smtClean="0">
                <a:latin typeface="Times New Roman" panose="02020603050405020304" pitchFamily="18" charset="0"/>
                <a:cs typeface="Times New Roman" panose="02020603050405020304" pitchFamily="18" charset="0"/>
              </a:rPr>
              <a:t>Conclusion</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46586581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8E9EF56-73E6-4120-B3CA-39815E5E0532}"/>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Evidence Collected About Buddy</a:t>
            </a:r>
          </a:p>
        </p:txBody>
      </p:sp>
      <p:sp>
        <p:nvSpPr>
          <p:cNvPr id="3" name="Text Placeholder 2">
            <a:extLst>
              <a:ext uri="{FF2B5EF4-FFF2-40B4-BE49-F238E27FC236}">
                <a16:creationId xmlns="" xmlns:a16="http://schemas.microsoft.com/office/drawing/2014/main" id="{4CD3E4FD-C3D9-465D-818D-707DB76E55B8}"/>
              </a:ext>
            </a:extLst>
          </p:cNvPr>
          <p:cNvSpPr>
            <a:spLocks noGrp="1"/>
          </p:cNvSpPr>
          <p:nvPr>
            <p:ph type="body" idx="1"/>
          </p:nvPr>
        </p:nvSpPr>
        <p:spPr>
          <a:xfrm>
            <a:off x="457200" y="1267326"/>
            <a:ext cx="8229600" cy="4858837"/>
          </a:xfrm>
        </p:spPr>
        <p:txBody>
          <a:bodyPr/>
          <a:lstStyle/>
          <a:p>
            <a:r>
              <a:rPr lang="en-US" sz="2800" dirty="0" smtClean="0">
                <a:latin typeface="Times New Roman" panose="02020603050405020304" pitchFamily="18" charset="0"/>
                <a:cs typeface="Times New Roman" panose="02020603050405020304" pitchFamily="18" charset="0"/>
              </a:rPr>
              <a:t>Buddy is a friend’s dog</a:t>
            </a:r>
          </a:p>
          <a:p>
            <a:r>
              <a:rPr lang="en-US" sz="2800" dirty="0" smtClean="0">
                <a:latin typeface="Times New Roman" panose="02020603050405020304" pitchFamily="18" charset="0"/>
                <a:cs typeface="Times New Roman" panose="02020603050405020304" pitchFamily="18" charset="0"/>
              </a:rPr>
              <a:t>A </a:t>
            </a:r>
            <a:r>
              <a:rPr lang="en-US" sz="2800" dirty="0" smtClean="0">
                <a:solidFill>
                  <a:srgbClr val="FF0000"/>
                </a:solidFill>
                <a:latin typeface="Times New Roman" panose="02020603050405020304" pitchFamily="18" charset="0"/>
                <a:cs typeface="Times New Roman" panose="02020603050405020304" pitchFamily="18" charset="0"/>
              </a:rPr>
              <a:t>new dog </a:t>
            </a:r>
            <a:r>
              <a:rPr lang="en-US" sz="2800" dirty="0" smtClean="0">
                <a:latin typeface="Times New Roman" panose="02020603050405020304" pitchFamily="18" charset="0"/>
                <a:cs typeface="Times New Roman" panose="02020603050405020304" pitchFamily="18" charset="0"/>
              </a:rPr>
              <a:t>– </a:t>
            </a:r>
            <a:r>
              <a:rPr lang="en-US" sz="2800" dirty="0" smtClean="0">
                <a:solidFill>
                  <a:srgbClr val="FF0000"/>
                </a:solidFill>
                <a:latin typeface="Times New Roman" panose="02020603050405020304" pitchFamily="18" charset="0"/>
                <a:cs typeface="Times New Roman" panose="02020603050405020304" pitchFamily="18" charset="0"/>
              </a:rPr>
              <a:t>no one else to contact </a:t>
            </a:r>
            <a:r>
              <a:rPr lang="en-US" sz="2800" dirty="0" smtClean="0">
                <a:latin typeface="Times New Roman" panose="02020603050405020304" pitchFamily="18" charset="0"/>
                <a:cs typeface="Times New Roman" panose="02020603050405020304" pitchFamily="18" charset="0"/>
              </a:rPr>
              <a:t>about his normal routine</a:t>
            </a:r>
          </a:p>
          <a:p>
            <a:r>
              <a:rPr lang="en-US" sz="2800" dirty="0" smtClean="0">
                <a:latin typeface="Times New Roman" panose="02020603050405020304" pitchFamily="18" charset="0"/>
                <a:cs typeface="Times New Roman" panose="02020603050405020304" pitchFamily="18" charset="0"/>
              </a:rPr>
              <a:t>Forgot to ask questions about the care to give to the dog</a:t>
            </a:r>
          </a:p>
          <a:p>
            <a:r>
              <a:rPr lang="en-US" sz="2800" dirty="0" smtClean="0">
                <a:latin typeface="Times New Roman" panose="02020603050405020304" pitchFamily="18" charset="0"/>
                <a:cs typeface="Times New Roman" panose="02020603050405020304" pitchFamily="18" charset="0"/>
              </a:rPr>
              <a:t>The friend accidentally took the dog’s bag with her</a:t>
            </a:r>
          </a:p>
          <a:p>
            <a:r>
              <a:rPr lang="en-US" sz="2800" dirty="0" smtClean="0">
                <a:solidFill>
                  <a:srgbClr val="FF0000"/>
                </a:solidFill>
                <a:latin typeface="Times New Roman" panose="02020603050405020304" pitchFamily="18" charset="0"/>
                <a:cs typeface="Times New Roman" panose="02020603050405020304" pitchFamily="18" charset="0"/>
              </a:rPr>
              <a:t>No access to the friend’s house and cannot contact her</a:t>
            </a:r>
          </a:p>
          <a:p>
            <a:r>
              <a:rPr lang="en-US" sz="2800" dirty="0" smtClean="0">
                <a:latin typeface="Times New Roman" panose="02020603050405020304" pitchFamily="18" charset="0"/>
                <a:cs typeface="Times New Roman" panose="02020603050405020304" pitchFamily="18" charset="0"/>
              </a:rPr>
              <a:t>Bought bag of salmon and potato dry dog food </a:t>
            </a:r>
          </a:p>
          <a:p>
            <a:r>
              <a:rPr lang="en-US" sz="2800" dirty="0" smtClean="0">
                <a:latin typeface="Times New Roman" panose="02020603050405020304" pitchFamily="18" charset="0"/>
                <a:cs typeface="Times New Roman" panose="02020603050405020304" pitchFamily="18" charset="0"/>
              </a:rPr>
              <a:t>Serves the food in a plastic bowl used to store oranges and lemons</a:t>
            </a:r>
          </a:p>
          <a:p>
            <a:r>
              <a:rPr lang="en-US" sz="2800" dirty="0" smtClean="0">
                <a:solidFill>
                  <a:srgbClr val="FF0000"/>
                </a:solidFill>
                <a:latin typeface="Times New Roman" panose="02020603050405020304" pitchFamily="18" charset="0"/>
                <a:cs typeface="Times New Roman" panose="02020603050405020304" pitchFamily="18" charset="0"/>
              </a:rPr>
              <a:t>Buddy refuses to eat</a:t>
            </a:r>
            <a:endParaRPr lang="en-US" sz="2800" dirty="0">
              <a:solidFill>
                <a:srgbClr val="FF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63400564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D7B74F7-2058-4DA9-B597-8E902F151F72}"/>
              </a:ext>
            </a:extLst>
          </p:cNvPr>
          <p:cNvSpPr>
            <a:spLocks noGrp="1"/>
          </p:cNvSpPr>
          <p:nvPr>
            <p:ph type="title"/>
          </p:nvPr>
        </p:nvSpPr>
        <p:spPr>
          <a:xfrm>
            <a:off x="457200" y="274638"/>
            <a:ext cx="8229600" cy="736015"/>
          </a:xfrm>
        </p:spPr>
        <p:txBody>
          <a:bodyPr/>
          <a:lstStyle/>
          <a:p>
            <a:r>
              <a:rPr lang="en-US" dirty="0">
                <a:latin typeface="Times New Roman" panose="02020603050405020304" pitchFamily="18" charset="0"/>
                <a:cs typeface="Times New Roman" panose="02020603050405020304" pitchFamily="18" charset="0"/>
              </a:rPr>
              <a:t>Testable Hypothesis</a:t>
            </a:r>
          </a:p>
        </p:txBody>
      </p:sp>
      <p:sp>
        <p:nvSpPr>
          <p:cNvPr id="3" name="Text Placeholder 2">
            <a:extLst>
              <a:ext uri="{FF2B5EF4-FFF2-40B4-BE49-F238E27FC236}">
                <a16:creationId xmlns="" xmlns:a16="http://schemas.microsoft.com/office/drawing/2014/main" id="{A16BF8BA-3AF9-4E05-AC6D-79084B2573D7}"/>
              </a:ext>
            </a:extLst>
          </p:cNvPr>
          <p:cNvSpPr>
            <a:spLocks noGrp="1"/>
          </p:cNvSpPr>
          <p:nvPr>
            <p:ph type="body" idx="1"/>
          </p:nvPr>
        </p:nvSpPr>
        <p:spPr>
          <a:xfrm>
            <a:off x="457200" y="1155032"/>
            <a:ext cx="8229600" cy="5502442"/>
          </a:xfrm>
        </p:spPr>
        <p:txBody>
          <a:bodyPr/>
          <a:lstStyle/>
          <a:p>
            <a:r>
              <a:rPr lang="en-US" sz="2400" dirty="0" smtClean="0">
                <a:solidFill>
                  <a:srgbClr val="FF0000"/>
                </a:solidFill>
                <a:latin typeface="Times New Roman" panose="02020603050405020304" pitchFamily="18" charset="0"/>
                <a:cs typeface="Times New Roman" panose="02020603050405020304" pitchFamily="18" charset="0"/>
              </a:rPr>
              <a:t>Hypothesis: </a:t>
            </a:r>
            <a:r>
              <a:rPr lang="en-US" sz="2400" i="1" dirty="0" smtClean="0">
                <a:latin typeface="Times New Roman" panose="02020603050405020304" pitchFamily="18" charset="0"/>
                <a:cs typeface="Times New Roman" panose="02020603050405020304" pitchFamily="18" charset="0"/>
              </a:rPr>
              <a:t>Buddy is not eating because I did not serve his dinner according to his normal routine.</a:t>
            </a:r>
            <a:endParaRPr lang="en-US" sz="2400" i="1" dirty="0">
              <a:latin typeface="Times New Roman" panose="02020603050405020304" pitchFamily="18" charset="0"/>
              <a:cs typeface="Times New Roman" panose="02020603050405020304" pitchFamily="18" charset="0"/>
            </a:endParaRPr>
          </a:p>
          <a:p>
            <a:pPr marL="114300" indent="0">
              <a:buNone/>
            </a:pPr>
            <a:r>
              <a:rPr lang="en-US" sz="2400" dirty="0" smtClean="0">
                <a:solidFill>
                  <a:srgbClr val="FF0000"/>
                </a:solidFill>
                <a:latin typeface="Times New Roman" panose="02020603050405020304" pitchFamily="18" charset="0"/>
                <a:cs typeface="Times New Roman" panose="02020603050405020304" pitchFamily="18" charset="0"/>
              </a:rPr>
              <a:t>Pieces of Evidence used</a:t>
            </a:r>
            <a:r>
              <a:rPr lang="en-US" sz="2400" dirty="0" smtClean="0">
                <a:latin typeface="Times New Roman" panose="02020603050405020304" pitchFamily="18" charset="0"/>
                <a:cs typeface="Times New Roman" panose="02020603050405020304" pitchFamily="18" charset="0"/>
              </a:rPr>
              <a:t>: </a:t>
            </a:r>
          </a:p>
          <a:p>
            <a:r>
              <a:rPr lang="en-US" sz="2400" dirty="0" smtClean="0">
                <a:latin typeface="Times New Roman" panose="02020603050405020304" pitchFamily="18" charset="0"/>
                <a:cs typeface="Times New Roman" panose="02020603050405020304" pitchFamily="18" charset="0"/>
              </a:rPr>
              <a:t>During the trip to the airport, I did not inquire about the dog’s normal routine therefore it could have been that I served Buddy his main meal at a time outside his normal routine.</a:t>
            </a:r>
          </a:p>
          <a:p>
            <a:r>
              <a:rPr lang="en-US" sz="2400" dirty="0" smtClean="0">
                <a:latin typeface="Times New Roman" panose="02020603050405020304" pitchFamily="18" charset="0"/>
                <a:cs typeface="Times New Roman" panose="02020603050405020304" pitchFamily="18" charset="0"/>
              </a:rPr>
              <a:t>There is no one else to consult about Buddy’s normal routine</a:t>
            </a:r>
          </a:p>
          <a:p>
            <a:r>
              <a:rPr lang="en-US" sz="2400" dirty="0" smtClean="0">
                <a:latin typeface="Times New Roman" panose="02020603050405020304" pitchFamily="18" charset="0"/>
                <a:cs typeface="Times New Roman" panose="02020603050405020304" pitchFamily="18" charset="0"/>
              </a:rPr>
              <a:t>I can’t access my friend’s house to check maybe if there is a clue somewhere on how to take care of the dog</a:t>
            </a:r>
          </a:p>
          <a:p>
            <a:r>
              <a:rPr lang="en-US" sz="2400" dirty="0" smtClean="0">
                <a:latin typeface="Times New Roman" panose="02020603050405020304" pitchFamily="18" charset="0"/>
                <a:cs typeface="Times New Roman" panose="02020603050405020304" pitchFamily="18" charset="0"/>
              </a:rPr>
              <a:t>Also, I am unable to contact the owner and make follow ups questions about Buddy’s normal routine. </a:t>
            </a:r>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19134485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73EE385-BDA8-4F86-9256-15F9C58D5CF5}"/>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Outline of Experiment </a:t>
            </a:r>
          </a:p>
        </p:txBody>
      </p:sp>
      <p:sp>
        <p:nvSpPr>
          <p:cNvPr id="3" name="Text Placeholder 2">
            <a:extLst>
              <a:ext uri="{FF2B5EF4-FFF2-40B4-BE49-F238E27FC236}">
                <a16:creationId xmlns="" xmlns:a16="http://schemas.microsoft.com/office/drawing/2014/main" id="{89D499D7-3726-44B3-93B0-A4FBDC16454D}"/>
              </a:ext>
            </a:extLst>
          </p:cNvPr>
          <p:cNvSpPr>
            <a:spLocks noGrp="1"/>
          </p:cNvSpPr>
          <p:nvPr>
            <p:ph type="body" idx="1"/>
          </p:nvPr>
        </p:nvSpPr>
        <p:spPr/>
        <p:txBody>
          <a:bodyPr/>
          <a:lstStyle/>
          <a:p>
            <a:r>
              <a:rPr lang="en-US" dirty="0" smtClean="0">
                <a:solidFill>
                  <a:srgbClr val="FF0000"/>
                </a:solidFill>
                <a:latin typeface="Times New Roman" panose="02020603050405020304" pitchFamily="18" charset="0"/>
                <a:cs typeface="Times New Roman" panose="02020603050405020304" pitchFamily="18" charset="0"/>
              </a:rPr>
              <a:t>Hypothesis</a:t>
            </a:r>
            <a:r>
              <a:rPr lang="en-US" dirty="0" smtClean="0">
                <a:latin typeface="Times New Roman" panose="02020603050405020304" pitchFamily="18" charset="0"/>
                <a:cs typeface="Times New Roman" panose="02020603050405020304" pitchFamily="18" charset="0"/>
              </a:rPr>
              <a:t>: </a:t>
            </a:r>
            <a:r>
              <a:rPr lang="en-US" i="1" dirty="0">
                <a:latin typeface="Times New Roman" panose="02020603050405020304" pitchFamily="18" charset="0"/>
                <a:ea typeface="Arial"/>
                <a:cs typeface="Times New Roman" panose="02020603050405020304" pitchFamily="18" charset="0"/>
                <a:sym typeface="Arial"/>
              </a:rPr>
              <a:t>Buddy is not eating because I did not buy the type of dog food that he is used </a:t>
            </a:r>
            <a:r>
              <a:rPr lang="en-US" i="1" dirty="0" smtClean="0">
                <a:latin typeface="Times New Roman" panose="02020603050405020304" pitchFamily="18" charset="0"/>
                <a:ea typeface="Arial"/>
                <a:cs typeface="Times New Roman" panose="02020603050405020304" pitchFamily="18" charset="0"/>
                <a:sym typeface="Arial"/>
              </a:rPr>
              <a:t>to</a:t>
            </a:r>
          </a:p>
          <a:p>
            <a:r>
              <a:rPr lang="en-US" dirty="0" smtClean="0">
                <a:solidFill>
                  <a:srgbClr val="FF0000"/>
                </a:solidFill>
                <a:latin typeface="Times New Roman" panose="02020603050405020304" pitchFamily="18" charset="0"/>
                <a:cs typeface="Times New Roman" panose="02020603050405020304" pitchFamily="18" charset="0"/>
                <a:sym typeface="Arial"/>
              </a:rPr>
              <a:t>Experiment: </a:t>
            </a:r>
            <a:r>
              <a:rPr lang="en-US" dirty="0" smtClean="0">
                <a:latin typeface="Times New Roman" panose="02020603050405020304" pitchFamily="18" charset="0"/>
                <a:cs typeface="Times New Roman" panose="02020603050405020304" pitchFamily="18" charset="0"/>
                <a:sym typeface="Arial"/>
              </a:rPr>
              <a:t>Randomized Control Trial</a:t>
            </a:r>
          </a:p>
          <a:p>
            <a:r>
              <a:rPr lang="en-US" dirty="0" smtClean="0">
                <a:latin typeface="Times New Roman" panose="02020603050405020304" pitchFamily="18" charset="0"/>
                <a:cs typeface="Times New Roman" panose="02020603050405020304" pitchFamily="18" charset="0"/>
                <a:sym typeface="Arial"/>
              </a:rPr>
              <a:t>I would buy samples of all dog food from the store and label them correctly.</a:t>
            </a:r>
          </a:p>
          <a:p>
            <a:r>
              <a:rPr lang="en-US" dirty="0" smtClean="0">
                <a:latin typeface="Times New Roman" panose="02020603050405020304" pitchFamily="18" charset="0"/>
                <a:cs typeface="Times New Roman" panose="02020603050405020304" pitchFamily="18" charset="0"/>
                <a:sym typeface="Arial"/>
              </a:rPr>
              <a:t>Attempt to feed Buddy on a sample at a time and watch for and record his reaction.</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05187741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8A5B180-9FDC-4D4F-9139-046C5214C6C4}"/>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Experiment Details</a:t>
            </a:r>
          </a:p>
        </p:txBody>
      </p:sp>
      <p:sp>
        <p:nvSpPr>
          <p:cNvPr id="3" name="Text Placeholder 2">
            <a:extLst>
              <a:ext uri="{FF2B5EF4-FFF2-40B4-BE49-F238E27FC236}">
                <a16:creationId xmlns="" xmlns:a16="http://schemas.microsoft.com/office/drawing/2014/main" id="{ECD65D99-C745-4B85-B6DF-6F1766BC5505}"/>
              </a:ext>
            </a:extLst>
          </p:cNvPr>
          <p:cNvSpPr>
            <a:spLocks noGrp="1"/>
          </p:cNvSpPr>
          <p:nvPr>
            <p:ph type="body" idx="1"/>
          </p:nvPr>
        </p:nvSpPr>
        <p:spPr/>
        <p:txBody>
          <a:bodyPr/>
          <a:lstStyle/>
          <a:p>
            <a:r>
              <a:rPr lang="en-US" dirty="0" smtClean="0">
                <a:latin typeface="Times New Roman" panose="02020603050405020304" pitchFamily="18" charset="0"/>
                <a:cs typeface="Times New Roman" panose="02020603050405020304" pitchFamily="18" charset="0"/>
              </a:rPr>
              <a:t>Independent vs. Dependent Variables</a:t>
            </a:r>
          </a:p>
          <a:p>
            <a:r>
              <a:rPr lang="en-US" b="1" dirty="0" smtClean="0">
                <a:latin typeface="Times New Roman" panose="02020603050405020304" pitchFamily="18" charset="0"/>
                <a:cs typeface="Times New Roman" panose="02020603050405020304" pitchFamily="18" charset="0"/>
              </a:rPr>
              <a:t>Independent variable: </a:t>
            </a:r>
            <a:r>
              <a:rPr lang="en-US" dirty="0" smtClean="0">
                <a:latin typeface="Times New Roman" panose="02020603050405020304" pitchFamily="18" charset="0"/>
                <a:cs typeface="Times New Roman" panose="02020603050405020304" pitchFamily="18" charset="0"/>
              </a:rPr>
              <a:t>type of treatment or experimental manipulations</a:t>
            </a:r>
          </a:p>
          <a:p>
            <a:r>
              <a:rPr lang="en-US" dirty="0" smtClean="0">
                <a:latin typeface="Times New Roman" panose="02020603050405020304" pitchFamily="18" charset="0"/>
                <a:cs typeface="Times New Roman" panose="02020603050405020304" pitchFamily="18" charset="0"/>
              </a:rPr>
              <a:t>In the experiment – </a:t>
            </a:r>
            <a:r>
              <a:rPr lang="en-US" dirty="0" smtClean="0">
                <a:solidFill>
                  <a:srgbClr val="FF0000"/>
                </a:solidFill>
                <a:latin typeface="Times New Roman" panose="02020603050405020304" pitchFamily="18" charset="0"/>
                <a:cs typeface="Times New Roman" panose="02020603050405020304" pitchFamily="18" charset="0"/>
              </a:rPr>
              <a:t>samples of dog feed</a:t>
            </a:r>
          </a:p>
          <a:p>
            <a:r>
              <a:rPr lang="en-US" b="1" dirty="0" smtClean="0">
                <a:latin typeface="Times New Roman" panose="02020603050405020304" pitchFamily="18" charset="0"/>
                <a:cs typeface="Times New Roman" panose="02020603050405020304" pitchFamily="18" charset="0"/>
              </a:rPr>
              <a:t>Dependent variable</a:t>
            </a:r>
            <a:r>
              <a:rPr lang="en-US" dirty="0" smtClean="0">
                <a:latin typeface="Times New Roman" panose="02020603050405020304" pitchFamily="18" charset="0"/>
                <a:cs typeface="Times New Roman" panose="02020603050405020304" pitchFamily="18" charset="0"/>
              </a:rPr>
              <a:t>: behavioral and or physiological variables</a:t>
            </a:r>
          </a:p>
          <a:p>
            <a:r>
              <a:rPr lang="en-US" dirty="0" smtClean="0">
                <a:latin typeface="Times New Roman" panose="02020603050405020304" pitchFamily="18" charset="0"/>
                <a:cs typeface="Times New Roman" panose="02020603050405020304" pitchFamily="18" charset="0"/>
              </a:rPr>
              <a:t>In the experiment – </a:t>
            </a:r>
            <a:r>
              <a:rPr lang="en-US" dirty="0" smtClean="0">
                <a:solidFill>
                  <a:srgbClr val="FF0000"/>
                </a:solidFill>
                <a:latin typeface="Times New Roman" panose="02020603050405020304" pitchFamily="18" charset="0"/>
                <a:cs typeface="Times New Roman" panose="02020603050405020304" pitchFamily="18" charset="0"/>
              </a:rPr>
              <a:t>Buddy’s eating behavior</a:t>
            </a:r>
            <a:endParaRPr lang="en-US" dirty="0">
              <a:solidFill>
                <a:srgbClr val="FF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89691727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Experiment Details</a:t>
            </a:r>
          </a:p>
        </p:txBody>
      </p:sp>
      <p:sp>
        <p:nvSpPr>
          <p:cNvPr id="3" name="Text Placeholder 2"/>
          <p:cNvSpPr>
            <a:spLocks noGrp="1"/>
          </p:cNvSpPr>
          <p:nvPr>
            <p:ph type="body" idx="1"/>
          </p:nvPr>
        </p:nvSpPr>
        <p:spPr/>
        <p:txBody>
          <a:bodyPr/>
          <a:lstStyle/>
          <a:p>
            <a:r>
              <a:rPr lang="en-US" dirty="0" smtClean="0">
                <a:latin typeface="Times New Roman" panose="02020603050405020304" pitchFamily="18" charset="0"/>
                <a:cs typeface="Times New Roman" panose="02020603050405020304" pitchFamily="18" charset="0"/>
              </a:rPr>
              <a:t>Things to </a:t>
            </a:r>
            <a:r>
              <a:rPr lang="en-US" dirty="0" smtClean="0">
                <a:latin typeface="Times New Roman" panose="02020603050405020304" pitchFamily="18" charset="0"/>
                <a:ea typeface="Arial"/>
                <a:cs typeface="Times New Roman" panose="02020603050405020304" pitchFamily="18" charset="0"/>
                <a:sym typeface="Arial"/>
              </a:rPr>
              <a:t>keep </a:t>
            </a:r>
            <a:r>
              <a:rPr lang="en-US" dirty="0">
                <a:latin typeface="Times New Roman" panose="02020603050405020304" pitchFamily="18" charset="0"/>
                <a:ea typeface="Arial"/>
                <a:cs typeface="Times New Roman" panose="02020603050405020304" pitchFamily="18" charset="0"/>
                <a:sym typeface="Arial"/>
              </a:rPr>
              <a:t>constant (the same) during your experiment so that they don’t influence the outcome of your </a:t>
            </a:r>
            <a:r>
              <a:rPr lang="en-US" dirty="0" smtClean="0">
                <a:latin typeface="Times New Roman" panose="02020603050405020304" pitchFamily="18" charset="0"/>
                <a:ea typeface="Arial"/>
                <a:cs typeface="Times New Roman" panose="02020603050405020304" pitchFamily="18" charset="0"/>
                <a:sym typeface="Arial"/>
              </a:rPr>
              <a:t>experiment:</a:t>
            </a:r>
          </a:p>
          <a:p>
            <a:pPr marL="685800" indent="-571500">
              <a:buFont typeface="+mj-lt"/>
              <a:buAutoNum type="romanLcPeriod"/>
            </a:pPr>
            <a:r>
              <a:rPr lang="en-US" dirty="0" smtClean="0">
                <a:latin typeface="Times New Roman" panose="02020603050405020304" pitchFamily="18" charset="0"/>
                <a:cs typeface="Times New Roman" panose="02020603050405020304" pitchFamily="18" charset="0"/>
                <a:sym typeface="Arial"/>
              </a:rPr>
              <a:t>The type of feeding bowl used</a:t>
            </a:r>
          </a:p>
          <a:p>
            <a:pPr marL="685800" indent="-571500">
              <a:buFont typeface="+mj-lt"/>
              <a:buAutoNum type="romanLcPeriod"/>
            </a:pPr>
            <a:r>
              <a:rPr lang="en-US" dirty="0" smtClean="0">
                <a:latin typeface="Times New Roman" panose="02020603050405020304" pitchFamily="18" charset="0"/>
                <a:cs typeface="Times New Roman" panose="02020603050405020304" pitchFamily="18" charset="0"/>
                <a:sym typeface="Arial"/>
              </a:rPr>
              <a:t>The amount of feed presented to the dog</a:t>
            </a:r>
          </a:p>
          <a:p>
            <a:pPr marL="685800" indent="-571500">
              <a:buFont typeface="+mj-lt"/>
              <a:buAutoNum type="romanLcPeriod"/>
            </a:pPr>
            <a:r>
              <a:rPr lang="en-US" dirty="0" smtClean="0">
                <a:latin typeface="Times New Roman" panose="02020603050405020304" pitchFamily="18" charset="0"/>
                <a:cs typeface="Times New Roman" panose="02020603050405020304" pitchFamily="18" charset="0"/>
                <a:sym typeface="Arial"/>
              </a:rPr>
              <a:t>The timing of the main meal</a:t>
            </a:r>
            <a:r>
              <a:rPr lang="en-US" dirty="0" smtClean="0">
                <a:latin typeface="Times New Roman" panose="02020603050405020304" pitchFamily="18" charset="0"/>
                <a:cs typeface="Times New Roman" panose="02020603050405020304" pitchFamily="18" charset="0"/>
              </a:rPr>
              <a:t> </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06771663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anose="02020603050405020304" pitchFamily="18" charset="0"/>
                <a:cs typeface="Times New Roman" panose="02020603050405020304" pitchFamily="18" charset="0"/>
              </a:rPr>
              <a:t>Expected Results</a:t>
            </a:r>
            <a:endParaRPr lang="en-US" dirty="0">
              <a:latin typeface="Times New Roman" panose="02020603050405020304" pitchFamily="18" charset="0"/>
              <a:cs typeface="Times New Roman" panose="02020603050405020304" pitchFamily="18" charset="0"/>
            </a:endParaRPr>
          </a:p>
        </p:txBody>
      </p:sp>
      <p:sp>
        <p:nvSpPr>
          <p:cNvPr id="3" name="Text Placeholder 2"/>
          <p:cNvSpPr>
            <a:spLocks noGrp="1"/>
          </p:cNvSpPr>
          <p:nvPr>
            <p:ph type="body" idx="1"/>
          </p:nvPr>
        </p:nvSpPr>
        <p:spPr/>
        <p:txBody>
          <a:bodyPr/>
          <a:lstStyle/>
          <a:p>
            <a:r>
              <a:rPr lang="en-US" b="1" dirty="0" smtClean="0">
                <a:latin typeface="Times New Roman" panose="02020603050405020304" pitchFamily="18" charset="0"/>
                <a:cs typeface="Times New Roman" panose="02020603050405020304" pitchFamily="18" charset="0"/>
              </a:rPr>
              <a:t>If the results of the experiment support the hypothesis: </a:t>
            </a:r>
            <a:r>
              <a:rPr lang="en-US" dirty="0" smtClean="0">
                <a:latin typeface="Times New Roman" panose="02020603050405020304" pitchFamily="18" charset="0"/>
                <a:cs typeface="Times New Roman" panose="02020603050405020304" pitchFamily="18" charset="0"/>
              </a:rPr>
              <a:t>I would consider discarding the dog feed bought previously and focus feeding the dog on what he is familiar with</a:t>
            </a:r>
          </a:p>
          <a:p>
            <a:r>
              <a:rPr lang="en-US" b="1" dirty="0" smtClean="0">
                <a:latin typeface="Times New Roman" panose="02020603050405020304" pitchFamily="18" charset="0"/>
                <a:cs typeface="Times New Roman" panose="02020603050405020304" pitchFamily="18" charset="0"/>
              </a:rPr>
              <a:t>If the results of the experiment did not support the hypothesis: </a:t>
            </a:r>
            <a:r>
              <a:rPr lang="en-US" dirty="0" smtClean="0">
                <a:latin typeface="Times New Roman" panose="02020603050405020304" pitchFamily="18" charset="0"/>
                <a:cs typeface="Times New Roman" panose="02020603050405020304" pitchFamily="18" charset="0"/>
              </a:rPr>
              <a:t>I would consider alternative factors such as psychological state of the dog (anxiety for being in a new environment or feeling home sick; missing the owner)</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27301741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E708EDE-F2BC-4C7E-9518-F2393DCEE51B}"/>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Testable Questions For Friend</a:t>
            </a:r>
          </a:p>
        </p:txBody>
      </p:sp>
      <p:sp>
        <p:nvSpPr>
          <p:cNvPr id="3" name="Text Placeholder 2">
            <a:extLst>
              <a:ext uri="{FF2B5EF4-FFF2-40B4-BE49-F238E27FC236}">
                <a16:creationId xmlns="" xmlns:a16="http://schemas.microsoft.com/office/drawing/2014/main" id="{B708E358-6A5A-45CC-ABEC-BCF9A67BBC9B}"/>
              </a:ext>
            </a:extLst>
          </p:cNvPr>
          <p:cNvSpPr>
            <a:spLocks noGrp="1"/>
          </p:cNvSpPr>
          <p:nvPr>
            <p:ph type="body" idx="1"/>
          </p:nvPr>
        </p:nvSpPr>
        <p:spPr/>
        <p:txBody>
          <a:bodyPr/>
          <a:lstStyle/>
          <a:p>
            <a:r>
              <a:rPr lang="en-US" dirty="0" smtClean="0">
                <a:latin typeface="Times New Roman" panose="02020603050405020304" pitchFamily="18" charset="0"/>
                <a:cs typeface="Times New Roman" panose="02020603050405020304" pitchFamily="18" charset="0"/>
              </a:rPr>
              <a:t>What is the dog’s </a:t>
            </a:r>
            <a:r>
              <a:rPr lang="en-US" dirty="0" smtClean="0">
                <a:solidFill>
                  <a:srgbClr val="FF0000"/>
                </a:solidFill>
                <a:latin typeface="Times New Roman" panose="02020603050405020304" pitchFamily="18" charset="0"/>
                <a:cs typeface="Times New Roman" panose="02020603050405020304" pitchFamily="18" charset="0"/>
              </a:rPr>
              <a:t>normal feeding routine</a:t>
            </a:r>
            <a:r>
              <a:rPr lang="en-US" dirty="0" smtClean="0">
                <a:latin typeface="Times New Roman" panose="02020603050405020304" pitchFamily="18" charset="0"/>
                <a:cs typeface="Times New Roman" panose="02020603050405020304" pitchFamily="18" charset="0"/>
              </a:rPr>
              <a:t>?</a:t>
            </a:r>
          </a:p>
          <a:p>
            <a:endParaRPr lang="en-US" dirty="0" smtClean="0">
              <a:latin typeface="Times New Roman" panose="02020603050405020304" pitchFamily="18" charset="0"/>
              <a:cs typeface="Times New Roman" panose="02020603050405020304" pitchFamily="18" charset="0"/>
            </a:endParaRPr>
          </a:p>
          <a:p>
            <a:r>
              <a:rPr lang="en-US" dirty="0" smtClean="0">
                <a:latin typeface="Times New Roman" panose="02020603050405020304" pitchFamily="18" charset="0"/>
                <a:cs typeface="Times New Roman" panose="02020603050405020304" pitchFamily="18" charset="0"/>
              </a:rPr>
              <a:t>What is the dog’s </a:t>
            </a:r>
            <a:r>
              <a:rPr lang="en-US" dirty="0" smtClean="0">
                <a:solidFill>
                  <a:srgbClr val="FF0000"/>
                </a:solidFill>
                <a:latin typeface="Times New Roman" panose="02020603050405020304" pitchFamily="18" charset="0"/>
                <a:cs typeface="Times New Roman" panose="02020603050405020304" pitchFamily="18" charset="0"/>
              </a:rPr>
              <a:t>favorite feed or dog feed he is used to</a:t>
            </a:r>
            <a:r>
              <a:rPr lang="en-US" dirty="0" smtClean="0">
                <a:latin typeface="Times New Roman" panose="02020603050405020304" pitchFamily="18" charset="0"/>
                <a:cs typeface="Times New Roman" panose="02020603050405020304" pitchFamily="18" charset="0"/>
              </a:rPr>
              <a:t>?</a:t>
            </a:r>
          </a:p>
          <a:p>
            <a:r>
              <a:rPr lang="en-US" dirty="0" smtClean="0">
                <a:latin typeface="Times New Roman" panose="02020603050405020304" pitchFamily="18" charset="0"/>
                <a:cs typeface="Times New Roman" panose="02020603050405020304" pitchFamily="18" charset="0"/>
              </a:rPr>
              <a:t>Has the dog ever showcased loss of appetite or </a:t>
            </a:r>
            <a:r>
              <a:rPr lang="en-US" dirty="0" smtClean="0">
                <a:solidFill>
                  <a:srgbClr val="FF0000"/>
                </a:solidFill>
                <a:latin typeface="Times New Roman" panose="02020603050405020304" pitchFamily="18" charset="0"/>
                <a:cs typeface="Times New Roman" panose="02020603050405020304" pitchFamily="18" charset="0"/>
              </a:rPr>
              <a:t>refusal to eat when presented with other feeds aside from the ones he is used to</a:t>
            </a:r>
            <a:r>
              <a:rPr lang="en-US" dirty="0" smtClean="0">
                <a:latin typeface="Times New Roman" panose="02020603050405020304" pitchFamily="18" charset="0"/>
                <a:cs typeface="Times New Roman" panose="02020603050405020304" pitchFamily="18" charset="0"/>
              </a:rPr>
              <a:t>?</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90828740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0D7D82F-B579-4709-88FE-683EEABF29E3}"/>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Analysis of the Neighbor’s Hypothesis</a:t>
            </a:r>
          </a:p>
        </p:txBody>
      </p:sp>
      <p:sp>
        <p:nvSpPr>
          <p:cNvPr id="3" name="Text Placeholder 2">
            <a:extLst>
              <a:ext uri="{FF2B5EF4-FFF2-40B4-BE49-F238E27FC236}">
                <a16:creationId xmlns="" xmlns:a16="http://schemas.microsoft.com/office/drawing/2014/main" id="{CE424B7F-F29E-4454-98F2-022935F9885D}"/>
              </a:ext>
            </a:extLst>
          </p:cNvPr>
          <p:cNvSpPr>
            <a:spLocks noGrp="1"/>
          </p:cNvSpPr>
          <p:nvPr>
            <p:ph type="body" idx="1"/>
          </p:nvPr>
        </p:nvSpPr>
        <p:spPr/>
        <p:txBody>
          <a:bodyPr/>
          <a:lstStyle/>
          <a:p>
            <a:pPr marL="114300" indent="0">
              <a:buNone/>
            </a:pPr>
            <a:r>
              <a:rPr lang="en-US" dirty="0" smtClean="0">
                <a:solidFill>
                  <a:srgbClr val="FF0000"/>
                </a:solidFill>
                <a:latin typeface="Times New Roman" panose="02020603050405020304" pitchFamily="18" charset="0"/>
                <a:cs typeface="Times New Roman" panose="02020603050405020304" pitchFamily="18" charset="0"/>
              </a:rPr>
              <a:t>Hypothesis: </a:t>
            </a:r>
            <a:r>
              <a:rPr lang="en-US" i="1" dirty="0">
                <a:latin typeface="Times New Roman" panose="02020603050405020304" pitchFamily="18" charset="0"/>
                <a:cs typeface="Times New Roman" panose="02020603050405020304" pitchFamily="18" charset="0"/>
              </a:rPr>
              <a:t>Buddy won’t eat because he feels that his owner is unlucky when she travels and may get hurt</a:t>
            </a:r>
            <a:r>
              <a:rPr lang="en-US" dirty="0" smtClean="0">
                <a:latin typeface="Times New Roman" panose="02020603050405020304" pitchFamily="18" charset="0"/>
                <a:cs typeface="Times New Roman" panose="02020603050405020304" pitchFamily="18" charset="0"/>
              </a:rPr>
              <a:t>.</a:t>
            </a:r>
          </a:p>
          <a:p>
            <a:pPr marL="114300" indent="0">
              <a:buNone/>
            </a:pPr>
            <a:r>
              <a:rPr lang="en-US" dirty="0" smtClean="0">
                <a:solidFill>
                  <a:srgbClr val="FF0000"/>
                </a:solidFill>
                <a:latin typeface="Times New Roman" panose="02020603050405020304" pitchFamily="18" charset="0"/>
                <a:cs typeface="Times New Roman" panose="02020603050405020304" pitchFamily="18" charset="0"/>
              </a:rPr>
              <a:t>Is it a testable hypothesis?</a:t>
            </a:r>
          </a:p>
          <a:p>
            <a:r>
              <a:rPr lang="en-US" dirty="0" smtClean="0">
                <a:latin typeface="Times New Roman" panose="02020603050405020304" pitchFamily="18" charset="0"/>
                <a:cs typeface="Times New Roman" panose="02020603050405020304" pitchFamily="18" charset="0"/>
              </a:rPr>
              <a:t>No it is not a testable hypothesis</a:t>
            </a:r>
          </a:p>
          <a:p>
            <a:pPr marL="114300" indent="0">
              <a:buNone/>
            </a:pPr>
            <a:r>
              <a:rPr lang="en-US" dirty="0" smtClean="0">
                <a:solidFill>
                  <a:srgbClr val="FF0000"/>
                </a:solidFill>
                <a:latin typeface="Times New Roman" panose="02020603050405020304" pitchFamily="18" charset="0"/>
                <a:cs typeface="Times New Roman" panose="02020603050405020304" pitchFamily="18" charset="0"/>
              </a:rPr>
              <a:t>Why?</a:t>
            </a:r>
          </a:p>
          <a:p>
            <a:r>
              <a:rPr lang="en-US" dirty="0" smtClean="0">
                <a:latin typeface="Times New Roman" panose="02020603050405020304" pitchFamily="18" charset="0"/>
                <a:cs typeface="Times New Roman" panose="02020603050405020304" pitchFamily="18" charset="0"/>
              </a:rPr>
              <a:t>Highly subjective data </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814078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3DE0628-16B5-480E-833A-9DC605C1DC55}"/>
              </a:ext>
            </a:extLst>
          </p:cNvPr>
          <p:cNvSpPr>
            <a:spLocks noGrp="1"/>
          </p:cNvSpPr>
          <p:nvPr>
            <p:ph type="title"/>
          </p:nvPr>
        </p:nvSpPr>
        <p:spPr>
          <a:xfrm>
            <a:off x="457200" y="274639"/>
            <a:ext cx="8229600" cy="588962"/>
          </a:xfrm>
        </p:spPr>
        <p:txBody>
          <a:bodyPr/>
          <a:lstStyle/>
          <a:p>
            <a:r>
              <a:rPr lang="en-US" dirty="0">
                <a:latin typeface="Times New Roman" panose="02020603050405020304" pitchFamily="18" charset="0"/>
                <a:cs typeface="Times New Roman" panose="02020603050405020304" pitchFamily="18" charset="0"/>
              </a:rPr>
              <a:t>Resources</a:t>
            </a:r>
          </a:p>
        </p:txBody>
      </p:sp>
      <p:sp>
        <p:nvSpPr>
          <p:cNvPr id="3" name="Text Placeholder 2">
            <a:extLst>
              <a:ext uri="{FF2B5EF4-FFF2-40B4-BE49-F238E27FC236}">
                <a16:creationId xmlns="" xmlns:a16="http://schemas.microsoft.com/office/drawing/2014/main" id="{46E39069-DDE3-45C0-94FE-3FAE34E7EB67}"/>
              </a:ext>
            </a:extLst>
          </p:cNvPr>
          <p:cNvSpPr>
            <a:spLocks noGrp="1"/>
          </p:cNvSpPr>
          <p:nvPr>
            <p:ph type="body" idx="1"/>
          </p:nvPr>
        </p:nvSpPr>
        <p:spPr>
          <a:xfrm>
            <a:off x="228600" y="1058780"/>
            <a:ext cx="8636000" cy="5799220"/>
          </a:xfrm>
        </p:spPr>
        <p:txBody>
          <a:bodyPr/>
          <a:lstStyle/>
          <a:p>
            <a:r>
              <a:rPr lang="en-US" sz="2400" dirty="0">
                <a:latin typeface="Times New Roman" panose="02020603050405020304" pitchFamily="18" charset="0"/>
                <a:cs typeface="Times New Roman" panose="02020603050405020304" pitchFamily="18" charset="0"/>
                <a:sym typeface="Arial"/>
              </a:rPr>
              <a:t>Flannelly, </a:t>
            </a:r>
            <a:r>
              <a:rPr lang="en-US" sz="2400" dirty="0" smtClean="0">
                <a:latin typeface="Times New Roman" panose="02020603050405020304" pitchFamily="18" charset="0"/>
                <a:cs typeface="Times New Roman" panose="02020603050405020304" pitchFamily="18" charset="0"/>
                <a:sym typeface="Arial"/>
              </a:rPr>
              <a:t>T. L., Jankowski</a:t>
            </a:r>
            <a:r>
              <a:rPr lang="en-US" sz="2400" dirty="0">
                <a:latin typeface="Times New Roman" panose="02020603050405020304" pitchFamily="18" charset="0"/>
                <a:cs typeface="Times New Roman" panose="02020603050405020304" pitchFamily="18" charset="0"/>
                <a:sym typeface="Arial"/>
              </a:rPr>
              <a:t>, </a:t>
            </a:r>
            <a:r>
              <a:rPr lang="en-US" sz="2400" dirty="0" smtClean="0">
                <a:latin typeface="Times New Roman" panose="02020603050405020304" pitchFamily="18" charset="0"/>
                <a:cs typeface="Times New Roman" panose="02020603050405020304" pitchFamily="18" charset="0"/>
                <a:sym typeface="Arial"/>
              </a:rPr>
              <a:t>J. K., &amp; </a:t>
            </a:r>
            <a:r>
              <a:rPr lang="en-US" sz="2400" dirty="0">
                <a:latin typeface="Times New Roman" panose="02020603050405020304" pitchFamily="18" charset="0"/>
                <a:cs typeface="Times New Roman" panose="02020603050405020304" pitchFamily="18" charset="0"/>
                <a:sym typeface="Arial"/>
              </a:rPr>
              <a:t>Flannelly, </a:t>
            </a:r>
            <a:r>
              <a:rPr lang="en-US" sz="2400" dirty="0" smtClean="0">
                <a:latin typeface="Times New Roman" panose="02020603050405020304" pitchFamily="18" charset="0"/>
                <a:cs typeface="Times New Roman" panose="02020603050405020304" pitchFamily="18" charset="0"/>
                <a:sym typeface="Arial"/>
              </a:rPr>
              <a:t>T. L. (2014). Independent, dependent, and other variables in Healthcare and Chaplaincy Research. </a:t>
            </a:r>
            <a:r>
              <a:rPr lang="en-US" sz="2400" i="1" dirty="0" smtClean="0">
                <a:latin typeface="Times New Roman" panose="02020603050405020304" pitchFamily="18" charset="0"/>
                <a:cs typeface="Times New Roman" panose="02020603050405020304" pitchFamily="18" charset="0"/>
                <a:sym typeface="Arial"/>
              </a:rPr>
              <a:t>Journal of Health Care Chaplaincy</a:t>
            </a:r>
            <a:r>
              <a:rPr lang="en-US" sz="2400" dirty="0" smtClean="0">
                <a:latin typeface="Times New Roman" panose="02020603050405020304" pitchFamily="18" charset="0"/>
                <a:cs typeface="Times New Roman" panose="02020603050405020304" pitchFamily="18" charset="0"/>
                <a:sym typeface="Arial"/>
              </a:rPr>
              <a:t>, 20(4): 161-170</a:t>
            </a:r>
            <a:endParaRPr lang="en-US" sz="2400" dirty="0" smtClean="0">
              <a:latin typeface="Times New Roman" panose="02020603050405020304" pitchFamily="18" charset="0"/>
              <a:cs typeface="Times New Roman" panose="02020603050405020304" pitchFamily="18" charset="0"/>
            </a:endParaRPr>
          </a:p>
          <a:p>
            <a:r>
              <a:rPr lang="en-US" sz="2400" dirty="0" smtClean="0">
                <a:latin typeface="Times New Roman" panose="02020603050405020304" pitchFamily="18" charset="0"/>
                <a:cs typeface="Times New Roman" panose="02020603050405020304" pitchFamily="18" charset="0"/>
              </a:rPr>
              <a:t>Livesey, K., &amp; Chapman, S. (2018). The relationship between feeding routines of dog owners in the U.K. and food-related problem behaviors in dogs. </a:t>
            </a:r>
            <a:r>
              <a:rPr lang="en-US" sz="2400" i="1" dirty="0" smtClean="0">
                <a:latin typeface="Times New Roman" panose="02020603050405020304" pitchFamily="18" charset="0"/>
                <a:cs typeface="Times New Roman" panose="02020603050405020304" pitchFamily="18" charset="0"/>
              </a:rPr>
              <a:t>The IAABC Journal  </a:t>
            </a:r>
          </a:p>
          <a:p>
            <a:r>
              <a:rPr lang="en-US" sz="2400" dirty="0" smtClean="0">
                <a:latin typeface="Times New Roman" panose="02020603050405020304" pitchFamily="18" charset="0"/>
                <a:cs typeface="Times New Roman" panose="02020603050405020304" pitchFamily="18" charset="0"/>
              </a:rPr>
              <a:t>Newton, I. (1999). </a:t>
            </a:r>
            <a:r>
              <a:rPr lang="en-US" sz="2400" i="1" dirty="0" smtClean="0">
                <a:latin typeface="Times New Roman" panose="02020603050405020304" pitchFamily="18" charset="0"/>
                <a:cs typeface="Times New Roman" panose="02020603050405020304" pitchFamily="18" charset="0"/>
              </a:rPr>
              <a:t>Mathematical Principles of Natural Philosophy</a:t>
            </a:r>
            <a:r>
              <a:rPr lang="en-US" sz="2400" dirty="0" smtClean="0">
                <a:latin typeface="Times New Roman" panose="02020603050405020304" pitchFamily="18" charset="0"/>
                <a:cs typeface="Times New Roman" panose="02020603050405020304" pitchFamily="18" charset="0"/>
              </a:rPr>
              <a:t>. Berkeley, CA: University of California Press, p. 371-946</a:t>
            </a:r>
          </a:p>
          <a:p>
            <a:r>
              <a:rPr lang="en-US" sz="2400" dirty="0" smtClean="0">
                <a:latin typeface="Times New Roman" panose="02020603050405020304" pitchFamily="18" charset="0"/>
                <a:cs typeface="Times New Roman" panose="02020603050405020304" pitchFamily="18" charset="0"/>
              </a:rPr>
              <a:t>Skelly, A., Dettori, J., &amp; Brodt, E. (2012). Assessing bias: the importance of considering confounding. </a:t>
            </a:r>
            <a:r>
              <a:rPr lang="en-US" sz="2400" i="1" dirty="0" smtClean="0">
                <a:latin typeface="Times New Roman" panose="02020603050405020304" pitchFamily="18" charset="0"/>
                <a:cs typeface="Times New Roman" panose="02020603050405020304" pitchFamily="18" charset="0"/>
              </a:rPr>
              <a:t>Evid Based Spine Care J</a:t>
            </a:r>
            <a:r>
              <a:rPr lang="en-US" sz="2400" dirty="0" smtClean="0">
                <a:latin typeface="Times New Roman" panose="02020603050405020304" pitchFamily="18" charset="0"/>
                <a:cs typeface="Times New Roman" panose="02020603050405020304" pitchFamily="18" charset="0"/>
              </a:rPr>
              <a:t>., 3(1): 9-12</a:t>
            </a:r>
          </a:p>
          <a:p>
            <a:r>
              <a:rPr lang="en-US" sz="2400" dirty="0" smtClean="0">
                <a:latin typeface="Times New Roman" panose="02020603050405020304" pitchFamily="18" charset="0"/>
                <a:cs typeface="Times New Roman" panose="02020603050405020304" pitchFamily="18" charset="0"/>
              </a:rPr>
              <a:t>Voit, O. E. (2019). Perspective: Dimensions of the scientific method. </a:t>
            </a:r>
            <a:r>
              <a:rPr lang="en-US" sz="2400" i="1" dirty="0" smtClean="0">
                <a:latin typeface="Times New Roman" panose="02020603050405020304" pitchFamily="18" charset="0"/>
                <a:cs typeface="Times New Roman" panose="02020603050405020304" pitchFamily="18" charset="0"/>
              </a:rPr>
              <a:t>PLoS Computational Biology. </a:t>
            </a:r>
          </a:p>
          <a:p>
            <a:pPr marL="114300" indent="0">
              <a:buNone/>
            </a:pPr>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064899357"/>
      </p:ext>
    </p:extLst>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164</TotalTime>
  <Words>1778</Words>
  <Application>Microsoft Office PowerPoint</Application>
  <PresentationFormat>On-screen Show (4:3)</PresentationFormat>
  <Paragraphs>97</Paragraphs>
  <Slides>12</Slides>
  <Notes>12</Notes>
  <HiddenSlides>0</HiddenSlides>
  <MMClips>0</MMClip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Office Theme</vt:lpstr>
      <vt:lpstr>Science Meets Real Life</vt:lpstr>
      <vt:lpstr>The Scientific Method</vt:lpstr>
      <vt:lpstr>Steps of Scientific Method</vt:lpstr>
      <vt:lpstr>Evidence Collected About Buddy</vt:lpstr>
      <vt:lpstr>Testable Hypothesis</vt:lpstr>
      <vt:lpstr>Outline of Experiment </vt:lpstr>
      <vt:lpstr>Experiment Details</vt:lpstr>
      <vt:lpstr>Experiment Details</vt:lpstr>
      <vt:lpstr>Expected Results</vt:lpstr>
      <vt:lpstr>Testable Questions For Friend</vt:lpstr>
      <vt:lpstr>Analysis of the Neighbor’s Hypothesis</vt:lpstr>
      <vt:lpstr>Resources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Science Meets Real Life</dc:title>
  <dc:creator>Tonya Scalise</dc:creator>
  <cp:lastModifiedBy>Kamande</cp:lastModifiedBy>
  <cp:revision>25</cp:revision>
  <dcterms:modified xsi:type="dcterms:W3CDTF">2020-11-22T08:17:15Z</dcterms:modified>
</cp:coreProperties>
</file>